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1"/>
  </p:notesMasterIdLst>
  <p:sldIdLst>
    <p:sldId id="256" r:id="rId5"/>
    <p:sldId id="342" r:id="rId6"/>
    <p:sldId id="335" r:id="rId7"/>
    <p:sldId id="348" r:id="rId8"/>
    <p:sldId id="334" r:id="rId9"/>
    <p:sldId id="343" r:id="rId10"/>
    <p:sldId id="349" r:id="rId11"/>
    <p:sldId id="347" r:id="rId12"/>
    <p:sldId id="338" r:id="rId13"/>
    <p:sldId id="344" r:id="rId14"/>
    <p:sldId id="350" r:id="rId15"/>
    <p:sldId id="353" r:id="rId16"/>
    <p:sldId id="360" r:id="rId17"/>
    <p:sldId id="354" r:id="rId18"/>
    <p:sldId id="358" r:id="rId19"/>
    <p:sldId id="356" r:id="rId20"/>
    <p:sldId id="359" r:id="rId21"/>
    <p:sldId id="337" r:id="rId22"/>
    <p:sldId id="346" r:id="rId23"/>
    <p:sldId id="332" r:id="rId24"/>
    <p:sldId id="331" r:id="rId25"/>
    <p:sldId id="345" r:id="rId26"/>
    <p:sldId id="351" r:id="rId27"/>
    <p:sldId id="339" r:id="rId28"/>
    <p:sldId id="336" r:id="rId29"/>
    <p:sldId id="33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DE5546B-09A3-EF45-91BF-EDF6C7977327}">
          <p14:sldIdLst>
            <p14:sldId id="256"/>
            <p14:sldId id="342"/>
            <p14:sldId id="335"/>
            <p14:sldId id="348"/>
            <p14:sldId id="334"/>
            <p14:sldId id="343"/>
            <p14:sldId id="349"/>
            <p14:sldId id="347"/>
            <p14:sldId id="338"/>
            <p14:sldId id="344"/>
            <p14:sldId id="350"/>
            <p14:sldId id="353"/>
            <p14:sldId id="360"/>
            <p14:sldId id="354"/>
            <p14:sldId id="358"/>
            <p14:sldId id="356"/>
            <p14:sldId id="359"/>
            <p14:sldId id="337"/>
            <p14:sldId id="346"/>
            <p14:sldId id="332"/>
            <p14:sldId id="331"/>
            <p14:sldId id="345"/>
            <p14:sldId id="351"/>
          </p14:sldIdLst>
        </p14:section>
        <p14:section name="Untitled Section" id="{0E5B28E5-4863-C74C-AD9D-7FDD8368A5FB}">
          <p14:sldIdLst>
            <p14:sldId id="339"/>
            <p14:sldId id="336"/>
            <p14:sldId id="33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3E0C1E-B485-469D-65B4-7FEB95A9BA20}" name="Greene, Meghan Nicole Jones" initials="GJ" userId="S::mjgreene@ad.unc.edu::511b0f5c-0ded-46f1-b930-934a01b5f1d0" providerId="AD"/>
  <p188:author id="{A9357CFC-735D-31BD-0682-ED42442A7BC6}" name="Griffin, Dana C" initials="GC" userId="S::dcgriffi@ad.unc.edu::0f51fae8-66b4-4fc0-ae86-e850e3562d9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Office" lastIdx="1" clrIdx="0"/>
  <p:cmAuthor id="2" name="Microsoft Office User" initials="Office [2]" lastIdx="1" clrIdx="1"/>
  <p:cmAuthor id="3" name="Microsoft Office User" initials="Office [3]" lastIdx="1" clrIdx="2"/>
  <p:cmAuthor id="4" name="Microsoft Office User" initials="Office [4]" lastIdx="1" clrIdx="3"/>
  <p:cmAuthor id="5" name="Microsoft Office User" initials="Office [5]" lastIdx="1" clrIdx="4"/>
  <p:cmAuthor id="6" name="Microsoft Office User" initials="Office [6]" lastIdx="1" clrIdx="5"/>
  <p:cmAuthor id="7" name="Microsoft Office User" initials="Office [7]" lastIdx="1" clrIdx="6"/>
  <p:cmAuthor id="8" name="Marraccini, Marisa Ellen" initials="MME" lastIdx="2" clrIdx="7"/>
  <p:cmAuthor id="9" name="Marraccini, Marisa Ellen" initials="MME [2]" lastIdx="1" clrIdx="8"/>
  <p:cmAuthor id="10" name="Marraccini, Marisa Ellen" initials="MME [3]" lastIdx="1" clrIdx="9"/>
  <p:cmAuthor id="11" name="Marraccini, Marisa Ellen" initials="MME [4]" lastIdx="1" clrIdx="10"/>
  <p:cmAuthor id="12" name="Marraccini, Marisa Ellen" initials="MME [5]" lastIdx="1" clrIdx="11"/>
  <p:cmAuthor id="13" name="Marraccini, Marisa Ellen" initials="MME [6]" lastIdx="1" clrIdx="12"/>
  <p:cmAuthor id="14" name="Marraccini, Marisa Ellen" initials="MME [7]" lastIdx="1" clrIdx="13"/>
  <p:cmAuthor id="15" name="Marraccini, Marisa Ellen" initials="MME [8]" lastIdx="1" clrIdx="14"/>
  <p:cmAuthor id="16" name="Marraccini, Marisa Ellen" initials="MME [9]" lastIdx="1" clrIdx="15"/>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381"/>
    <a:srgbClr val="41B39B"/>
    <a:srgbClr val="33B3A3"/>
    <a:srgbClr val="1328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7764D2-41C9-4198-B277-26DEC2B06628}" v="5" dt="2022-04-18T19:20:41.679"/>
    <p1510:client id="{853FD8C6-3899-4FDE-A121-540496A8C417}" v="56" dt="2022-04-17T23:50:57.316"/>
    <p1510:client id="{9C33A732-7837-49F7-865A-ABA17B6FD833}" v="215" dt="2022-04-18T19:45:46.498"/>
    <p1510:client id="{C4FBE7F9-D2E1-4256-A1BC-5D5CCBF92032}" v="1" dt="2022-04-18T19:07:11.334"/>
    <p1510:client id="{D51CF3A4-2CAC-E04C-A79B-885217B10297}" v="1012" dt="2022-04-18T20:25:07.398"/>
    <p1510:client id="{EBCF383A-B556-4C76-A3BA-B07651DEDAB6}" v="867" dt="2022-04-18T01:00:39.1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eene, Meghan Nicole Jones" userId="S::mjgreene@ad.unc.edu::511b0f5c-0ded-46f1-b930-934a01b5f1d0" providerId="AD" clId="Web-{360D9DA1-B15D-4943-B040-F67CFBBBAD3F}"/>
    <pc:docChg chg="addSld delSld modSld sldOrd modSection">
      <pc:chgData name="Greene, Meghan Nicole Jones" userId="S::mjgreene@ad.unc.edu::511b0f5c-0ded-46f1-b930-934a01b5f1d0" providerId="AD" clId="Web-{360D9DA1-B15D-4943-B040-F67CFBBBAD3F}" dt="2022-04-13T14:28:39.135" v="910"/>
      <pc:docMkLst>
        <pc:docMk/>
      </pc:docMkLst>
      <pc:sldChg chg="modNotes">
        <pc:chgData name="Greene, Meghan Nicole Jones" userId="S::mjgreene@ad.unc.edu::511b0f5c-0ded-46f1-b930-934a01b5f1d0" providerId="AD" clId="Web-{360D9DA1-B15D-4943-B040-F67CFBBBAD3F}" dt="2022-04-13T14:23:20.032" v="649"/>
        <pc:sldMkLst>
          <pc:docMk/>
          <pc:sldMk cId="1521394170" sldId="333"/>
        </pc:sldMkLst>
      </pc:sldChg>
      <pc:sldChg chg="modNotes">
        <pc:chgData name="Greene, Meghan Nicole Jones" userId="S::mjgreene@ad.unc.edu::511b0f5c-0ded-46f1-b930-934a01b5f1d0" providerId="AD" clId="Web-{360D9DA1-B15D-4943-B040-F67CFBBBAD3F}" dt="2022-04-13T14:22:52.562" v="647"/>
        <pc:sldMkLst>
          <pc:docMk/>
          <pc:sldMk cId="1749119834" sldId="336"/>
        </pc:sldMkLst>
      </pc:sldChg>
      <pc:sldChg chg="modNotes">
        <pc:chgData name="Greene, Meghan Nicole Jones" userId="S::mjgreene@ad.unc.edu::511b0f5c-0ded-46f1-b930-934a01b5f1d0" providerId="AD" clId="Web-{360D9DA1-B15D-4943-B040-F67CFBBBAD3F}" dt="2022-04-13T14:28:37.885" v="909"/>
        <pc:sldMkLst>
          <pc:docMk/>
          <pc:sldMk cId="1977128265" sldId="337"/>
        </pc:sldMkLst>
      </pc:sldChg>
      <pc:sldChg chg="modNotes">
        <pc:chgData name="Greene, Meghan Nicole Jones" userId="S::mjgreene@ad.unc.edu::511b0f5c-0ded-46f1-b930-934a01b5f1d0" providerId="AD" clId="Web-{360D9DA1-B15D-4943-B040-F67CFBBBAD3F}" dt="2022-04-13T14:19:36.071" v="506"/>
        <pc:sldMkLst>
          <pc:docMk/>
          <pc:sldMk cId="2205550154" sldId="339"/>
        </pc:sldMkLst>
      </pc:sldChg>
      <pc:sldChg chg="del">
        <pc:chgData name="Greene, Meghan Nicole Jones" userId="S::mjgreene@ad.unc.edu::511b0f5c-0ded-46f1-b930-934a01b5f1d0" providerId="AD" clId="Web-{360D9DA1-B15D-4943-B040-F67CFBBBAD3F}" dt="2022-04-13T14:28:39.135" v="910"/>
        <pc:sldMkLst>
          <pc:docMk/>
          <pc:sldMk cId="964431295" sldId="340"/>
        </pc:sldMkLst>
      </pc:sldChg>
      <pc:sldChg chg="modSp ord">
        <pc:chgData name="Greene, Meghan Nicole Jones" userId="S::mjgreene@ad.unc.edu::511b0f5c-0ded-46f1-b930-934a01b5f1d0" providerId="AD" clId="Web-{360D9DA1-B15D-4943-B040-F67CFBBBAD3F}" dt="2022-04-13T13:16:36.971" v="95"/>
        <pc:sldMkLst>
          <pc:docMk/>
          <pc:sldMk cId="450393671" sldId="343"/>
        </pc:sldMkLst>
        <pc:spChg chg="mod">
          <ac:chgData name="Greene, Meghan Nicole Jones" userId="S::mjgreene@ad.unc.edu::511b0f5c-0ded-46f1-b930-934a01b5f1d0" providerId="AD" clId="Web-{360D9DA1-B15D-4943-B040-F67CFBBBAD3F}" dt="2022-04-13T13:16:15.408" v="94" actId="14100"/>
          <ac:spMkLst>
            <pc:docMk/>
            <pc:sldMk cId="450393671" sldId="343"/>
            <ac:spMk id="23" creationId="{D56E5815-0D43-2362-FBDC-5821A28E6028}"/>
          </ac:spMkLst>
        </pc:spChg>
        <pc:picChg chg="mod">
          <ac:chgData name="Greene, Meghan Nicole Jones" userId="S::mjgreene@ad.unc.edu::511b0f5c-0ded-46f1-b930-934a01b5f1d0" providerId="AD" clId="Web-{360D9DA1-B15D-4943-B040-F67CFBBBAD3F}" dt="2022-04-13T13:16:11.048" v="93" actId="1076"/>
          <ac:picMkLst>
            <pc:docMk/>
            <pc:sldMk cId="450393671" sldId="343"/>
            <ac:picMk id="20" creationId="{7299F1E1-DB9E-E7E6-EDCB-F0D6BBBDDD2B}"/>
          </ac:picMkLst>
        </pc:picChg>
      </pc:sldChg>
      <pc:sldChg chg="addSp delSp modSp modNotes">
        <pc:chgData name="Greene, Meghan Nicole Jones" userId="S::mjgreene@ad.unc.edu::511b0f5c-0ded-46f1-b930-934a01b5f1d0" providerId="AD" clId="Web-{360D9DA1-B15D-4943-B040-F67CFBBBAD3F}" dt="2022-04-13T13:45:27.383" v="365" actId="1076"/>
        <pc:sldMkLst>
          <pc:docMk/>
          <pc:sldMk cId="3258802349" sldId="344"/>
        </pc:sldMkLst>
        <pc:spChg chg="del mod">
          <ac:chgData name="Greene, Meghan Nicole Jones" userId="S::mjgreene@ad.unc.edu::511b0f5c-0ded-46f1-b930-934a01b5f1d0" providerId="AD" clId="Web-{360D9DA1-B15D-4943-B040-F67CFBBBAD3F}" dt="2022-04-13T13:45:17.852" v="355"/>
          <ac:spMkLst>
            <pc:docMk/>
            <pc:sldMk cId="3258802349" sldId="344"/>
            <ac:spMk id="3" creationId="{C3ABF1F2-EEB8-635F-DA0C-0E9663E9053B}"/>
          </ac:spMkLst>
        </pc:spChg>
        <pc:spChg chg="add del mod">
          <ac:chgData name="Greene, Meghan Nicole Jones" userId="S::mjgreene@ad.unc.edu::511b0f5c-0ded-46f1-b930-934a01b5f1d0" providerId="AD" clId="Web-{360D9DA1-B15D-4943-B040-F67CFBBBAD3F}" dt="2022-04-13T13:32:35.657" v="217"/>
          <ac:spMkLst>
            <pc:docMk/>
            <pc:sldMk cId="3258802349" sldId="344"/>
            <ac:spMk id="4" creationId="{9D06AB3D-CF9E-50F3-1D83-A57D0F56BEAB}"/>
          </ac:spMkLst>
        </pc:spChg>
        <pc:spChg chg="add del mod">
          <ac:chgData name="Greene, Meghan Nicole Jones" userId="S::mjgreene@ad.unc.edu::511b0f5c-0ded-46f1-b930-934a01b5f1d0" providerId="AD" clId="Web-{360D9DA1-B15D-4943-B040-F67CFBBBAD3F}" dt="2022-04-13T13:45:22.993" v="357"/>
          <ac:spMkLst>
            <pc:docMk/>
            <pc:sldMk cId="3258802349" sldId="344"/>
            <ac:spMk id="6" creationId="{DAB5626B-2439-2D9E-5C33-72B193CDDC87}"/>
          </ac:spMkLst>
        </pc:spChg>
        <pc:spChg chg="add del mod">
          <ac:chgData name="Greene, Meghan Nicole Jones" userId="S::mjgreene@ad.unc.edu::511b0f5c-0ded-46f1-b930-934a01b5f1d0" providerId="AD" clId="Web-{360D9DA1-B15D-4943-B040-F67CFBBBAD3F}" dt="2022-04-13T13:45:20.602" v="356"/>
          <ac:spMkLst>
            <pc:docMk/>
            <pc:sldMk cId="3258802349" sldId="344"/>
            <ac:spMk id="9" creationId="{17709210-936A-BBB1-B2EA-3C32889C9058}"/>
          </ac:spMkLst>
        </pc:spChg>
        <pc:spChg chg="add mod">
          <ac:chgData name="Greene, Meghan Nicole Jones" userId="S::mjgreene@ad.unc.edu::511b0f5c-0ded-46f1-b930-934a01b5f1d0" providerId="AD" clId="Web-{360D9DA1-B15D-4943-B040-F67CFBBBAD3F}" dt="2022-04-13T13:45:27.368" v="364" actId="1076"/>
          <ac:spMkLst>
            <pc:docMk/>
            <pc:sldMk cId="3258802349" sldId="344"/>
            <ac:spMk id="22" creationId="{2B02A16B-DA04-9A69-FC93-DBFF9EAA7AA0}"/>
          </ac:spMkLst>
        </pc:spChg>
        <pc:spChg chg="add mod">
          <ac:chgData name="Greene, Meghan Nicole Jones" userId="S::mjgreene@ad.unc.edu::511b0f5c-0ded-46f1-b930-934a01b5f1d0" providerId="AD" clId="Web-{360D9DA1-B15D-4943-B040-F67CFBBBAD3F}" dt="2022-04-13T13:45:27.383" v="365" actId="1076"/>
          <ac:spMkLst>
            <pc:docMk/>
            <pc:sldMk cId="3258802349" sldId="344"/>
            <ac:spMk id="24" creationId="{5C706BF1-A35E-28E5-119A-FCA4D4C5AC30}"/>
          </ac:spMkLst>
        </pc:spChg>
        <pc:grpChg chg="add mod">
          <ac:chgData name="Greene, Meghan Nicole Jones" userId="S::mjgreene@ad.unc.edu::511b0f5c-0ded-46f1-b930-934a01b5f1d0" providerId="AD" clId="Web-{360D9DA1-B15D-4943-B040-F67CFBBBAD3F}" dt="2022-04-13T13:45:27.352" v="362" actId="1076"/>
          <ac:grpSpMkLst>
            <pc:docMk/>
            <pc:sldMk cId="3258802349" sldId="344"/>
            <ac:grpSpMk id="16" creationId="{FBD108FE-4E9C-7E51-6905-2A87FBC2820B}"/>
          </ac:grpSpMkLst>
        </pc:grpChg>
        <pc:grpChg chg="add mod">
          <ac:chgData name="Greene, Meghan Nicole Jones" userId="S::mjgreene@ad.unc.edu::511b0f5c-0ded-46f1-b930-934a01b5f1d0" providerId="AD" clId="Web-{360D9DA1-B15D-4943-B040-F67CFBBBAD3F}" dt="2022-04-13T13:45:27.352" v="363" actId="1076"/>
          <ac:grpSpMkLst>
            <pc:docMk/>
            <pc:sldMk cId="3258802349" sldId="344"/>
            <ac:grpSpMk id="20" creationId="{6281980B-978D-5B27-AF06-215CA53FD9E0}"/>
          </ac:grpSpMkLst>
        </pc:grpChg>
        <pc:picChg chg="add del mod">
          <ac:chgData name="Greene, Meghan Nicole Jones" userId="S::mjgreene@ad.unc.edu::511b0f5c-0ded-46f1-b930-934a01b5f1d0" providerId="AD" clId="Web-{360D9DA1-B15D-4943-B040-F67CFBBBAD3F}" dt="2022-04-13T13:34:37.113" v="252"/>
          <ac:picMkLst>
            <pc:docMk/>
            <pc:sldMk cId="3258802349" sldId="344"/>
            <ac:picMk id="7" creationId="{22360213-0059-6643-9C73-C37D7DE7B968}"/>
          </ac:picMkLst>
        </pc:picChg>
      </pc:sldChg>
      <pc:sldChg chg="new del">
        <pc:chgData name="Greene, Meghan Nicole Jones" userId="S::mjgreene@ad.unc.edu::511b0f5c-0ded-46f1-b930-934a01b5f1d0" providerId="AD" clId="Web-{360D9DA1-B15D-4943-B040-F67CFBBBAD3F}" dt="2022-04-13T14:06:55.064" v="368"/>
        <pc:sldMkLst>
          <pc:docMk/>
          <pc:sldMk cId="1661226291" sldId="345"/>
        </pc:sldMkLst>
      </pc:sldChg>
      <pc:sldChg chg="add del">
        <pc:chgData name="Greene, Meghan Nicole Jones" userId="S::mjgreene@ad.unc.edu::511b0f5c-0ded-46f1-b930-934a01b5f1d0" providerId="AD" clId="Web-{360D9DA1-B15D-4943-B040-F67CFBBBAD3F}" dt="2022-04-13T13:45:28.883" v="366"/>
        <pc:sldMkLst>
          <pc:docMk/>
          <pc:sldMk cId="3392475704" sldId="345"/>
        </pc:sldMkLst>
      </pc:sldChg>
    </pc:docChg>
  </pc:docChgLst>
  <pc:docChgLst>
    <pc:chgData name="Bracy, Maya Kariamu" userId="S::mkbracy@ad.unc.edu::29b762f2-3416-41da-a466-e769c80bcd0f" providerId="AD" clId="Web-{9C33A732-7837-49F7-865A-ABA17B6FD833}"/>
    <pc:docChg chg="addSld modSld sldOrd modSection">
      <pc:chgData name="Bracy, Maya Kariamu" userId="S::mkbracy@ad.unc.edu::29b762f2-3416-41da-a466-e769c80bcd0f" providerId="AD" clId="Web-{9C33A732-7837-49F7-865A-ABA17B6FD833}" dt="2022-04-18T19:45:46.498" v="213" actId="20577"/>
      <pc:docMkLst>
        <pc:docMk/>
      </pc:docMkLst>
      <pc:sldChg chg="modSp">
        <pc:chgData name="Bracy, Maya Kariamu" userId="S::mkbracy@ad.unc.edu::29b762f2-3416-41da-a466-e769c80bcd0f" providerId="AD" clId="Web-{9C33A732-7837-49F7-865A-ABA17B6FD833}" dt="2022-04-18T19:19:09.672" v="192" actId="20577"/>
        <pc:sldMkLst>
          <pc:docMk/>
          <pc:sldMk cId="3090894301" sldId="256"/>
        </pc:sldMkLst>
        <pc:spChg chg="mod">
          <ac:chgData name="Bracy, Maya Kariamu" userId="S::mkbracy@ad.unc.edu::29b762f2-3416-41da-a466-e769c80bcd0f" providerId="AD" clId="Web-{9C33A732-7837-49F7-865A-ABA17B6FD833}" dt="2022-04-18T19:19:09.672" v="192" actId="20577"/>
          <ac:spMkLst>
            <pc:docMk/>
            <pc:sldMk cId="3090894301" sldId="256"/>
            <ac:spMk id="3" creationId="{00000000-0000-0000-0000-000000000000}"/>
          </ac:spMkLst>
        </pc:spChg>
      </pc:sldChg>
      <pc:sldChg chg="ord">
        <pc:chgData name="Bracy, Maya Kariamu" userId="S::mkbracy@ad.unc.edu::29b762f2-3416-41da-a466-e769c80bcd0f" providerId="AD" clId="Web-{9C33A732-7837-49F7-865A-ABA17B6FD833}" dt="2022-04-18T19:30:19.341" v="194"/>
        <pc:sldMkLst>
          <pc:docMk/>
          <pc:sldMk cId="385740469" sldId="332"/>
        </pc:sldMkLst>
      </pc:sldChg>
      <pc:sldChg chg="modSp ord">
        <pc:chgData name="Bracy, Maya Kariamu" userId="S::mkbracy@ad.unc.edu::29b762f2-3416-41da-a466-e769c80bcd0f" providerId="AD" clId="Web-{9C33A732-7837-49F7-865A-ABA17B6FD833}" dt="2022-04-18T18:56:20.523" v="188"/>
        <pc:sldMkLst>
          <pc:docMk/>
          <pc:sldMk cId="1133628618" sldId="335"/>
        </pc:sldMkLst>
        <pc:spChg chg="mod">
          <ac:chgData name="Bracy, Maya Kariamu" userId="S::mkbracy@ad.unc.edu::29b762f2-3416-41da-a466-e769c80bcd0f" providerId="AD" clId="Web-{9C33A732-7837-49F7-865A-ABA17B6FD833}" dt="2022-04-18T18:56:13.038" v="187" actId="20577"/>
          <ac:spMkLst>
            <pc:docMk/>
            <pc:sldMk cId="1133628618" sldId="335"/>
            <ac:spMk id="4" creationId="{B64E822A-9629-8743-AD63-A34A49618688}"/>
          </ac:spMkLst>
        </pc:spChg>
      </pc:sldChg>
      <pc:sldChg chg="modSp">
        <pc:chgData name="Bracy, Maya Kariamu" userId="S::mkbracy@ad.unc.edu::29b762f2-3416-41da-a466-e769c80bcd0f" providerId="AD" clId="Web-{9C33A732-7837-49F7-865A-ABA17B6FD833}" dt="2022-04-18T18:57:09.633" v="189" actId="14100"/>
        <pc:sldMkLst>
          <pc:docMk/>
          <pc:sldMk cId="1828850774" sldId="338"/>
        </pc:sldMkLst>
        <pc:spChg chg="mod">
          <ac:chgData name="Bracy, Maya Kariamu" userId="S::mkbracy@ad.unc.edu::29b762f2-3416-41da-a466-e769c80bcd0f" providerId="AD" clId="Web-{9C33A732-7837-49F7-865A-ABA17B6FD833}" dt="2022-04-18T18:57:09.633" v="189" actId="14100"/>
          <ac:spMkLst>
            <pc:docMk/>
            <pc:sldMk cId="1828850774" sldId="338"/>
            <ac:spMk id="4" creationId="{D3B9FB5B-A766-2243-BD9C-1CD1062DA68E}"/>
          </ac:spMkLst>
        </pc:spChg>
      </pc:sldChg>
      <pc:sldChg chg="modSp new">
        <pc:chgData name="Bracy, Maya Kariamu" userId="S::mkbracy@ad.unc.edu::29b762f2-3416-41da-a466-e769c80bcd0f" providerId="AD" clId="Web-{9C33A732-7837-49F7-865A-ABA17B6FD833}" dt="2022-04-18T19:45:46.498" v="213" actId="20577"/>
        <pc:sldMkLst>
          <pc:docMk/>
          <pc:sldMk cId="4182908488" sldId="351"/>
        </pc:sldMkLst>
        <pc:spChg chg="mod">
          <ac:chgData name="Bracy, Maya Kariamu" userId="S::mkbracy@ad.unc.edu::29b762f2-3416-41da-a466-e769c80bcd0f" providerId="AD" clId="Web-{9C33A732-7837-49F7-865A-ABA17B6FD833}" dt="2022-04-18T19:42:58.370" v="208" actId="20577"/>
          <ac:spMkLst>
            <pc:docMk/>
            <pc:sldMk cId="4182908488" sldId="351"/>
            <ac:spMk id="2" creationId="{063FF3BF-E0B1-48FF-F406-BC2CA669242C}"/>
          </ac:spMkLst>
        </pc:spChg>
        <pc:spChg chg="mod">
          <ac:chgData name="Bracy, Maya Kariamu" userId="S::mkbracy@ad.unc.edu::29b762f2-3416-41da-a466-e769c80bcd0f" providerId="AD" clId="Web-{9C33A732-7837-49F7-865A-ABA17B6FD833}" dt="2022-04-18T19:45:46.498" v="213" actId="20577"/>
          <ac:spMkLst>
            <pc:docMk/>
            <pc:sldMk cId="4182908488" sldId="351"/>
            <ac:spMk id="3" creationId="{C00B5C31-D8C0-9439-AD2F-8804025CAB49}"/>
          </ac:spMkLst>
        </pc:spChg>
      </pc:sldChg>
    </pc:docChg>
  </pc:docChgLst>
  <pc:docChgLst>
    <pc:chgData name="Meghan Greene" userId="511b0f5c-0ded-46f1-b930-934a01b5f1d0" providerId="ADAL" clId="{D51CF3A4-2CAC-E04C-A79B-885217B10297}"/>
    <pc:docChg chg="undo redo custSel addSld delSld modSld sldOrd modSection">
      <pc:chgData name="Meghan Greene" userId="511b0f5c-0ded-46f1-b930-934a01b5f1d0" providerId="ADAL" clId="{D51CF3A4-2CAC-E04C-A79B-885217B10297}" dt="2022-04-18T20:25:07.398" v="1260" actId="478"/>
      <pc:docMkLst>
        <pc:docMk/>
      </pc:docMkLst>
      <pc:sldChg chg="delSp modSp mod">
        <pc:chgData name="Meghan Greene" userId="511b0f5c-0ded-46f1-b930-934a01b5f1d0" providerId="ADAL" clId="{D51CF3A4-2CAC-E04C-A79B-885217B10297}" dt="2022-04-18T19:07:26.431" v="361" actId="478"/>
        <pc:sldMkLst>
          <pc:docMk/>
          <pc:sldMk cId="3090894301" sldId="256"/>
        </pc:sldMkLst>
        <pc:spChg chg="mod">
          <ac:chgData name="Meghan Greene" userId="511b0f5c-0ded-46f1-b930-934a01b5f1d0" providerId="ADAL" clId="{D51CF3A4-2CAC-E04C-A79B-885217B10297}" dt="2022-04-18T18:39:20.633" v="265" actId="207"/>
          <ac:spMkLst>
            <pc:docMk/>
            <pc:sldMk cId="3090894301" sldId="256"/>
            <ac:spMk id="2" creationId="{F756124E-FD0E-0A48-8B12-CE3AF6F7FF93}"/>
          </ac:spMkLst>
        </pc:spChg>
        <pc:spChg chg="mod">
          <ac:chgData name="Meghan Greene" userId="511b0f5c-0ded-46f1-b930-934a01b5f1d0" providerId="ADAL" clId="{D51CF3A4-2CAC-E04C-A79B-885217B10297}" dt="2022-04-18T19:06:20.328" v="280" actId="20577"/>
          <ac:spMkLst>
            <pc:docMk/>
            <pc:sldMk cId="3090894301" sldId="256"/>
            <ac:spMk id="3" creationId="{00000000-0000-0000-0000-000000000000}"/>
          </ac:spMkLst>
        </pc:spChg>
        <pc:spChg chg="del">
          <ac:chgData name="Meghan Greene" userId="511b0f5c-0ded-46f1-b930-934a01b5f1d0" providerId="ADAL" clId="{D51CF3A4-2CAC-E04C-A79B-885217B10297}" dt="2022-04-18T19:07:26.431" v="361" actId="478"/>
          <ac:spMkLst>
            <pc:docMk/>
            <pc:sldMk cId="3090894301" sldId="256"/>
            <ac:spMk id="4" creationId="{F6B77869-F915-E12C-C80B-8DDCE37908D2}"/>
          </ac:spMkLst>
        </pc:spChg>
      </pc:sldChg>
      <pc:sldChg chg="modSp mod">
        <pc:chgData name="Meghan Greene" userId="511b0f5c-0ded-46f1-b930-934a01b5f1d0" providerId="ADAL" clId="{D51CF3A4-2CAC-E04C-A79B-885217B10297}" dt="2022-04-18T20:24:00.554" v="1254" actId="20577"/>
        <pc:sldMkLst>
          <pc:docMk/>
          <pc:sldMk cId="2850227719" sldId="331"/>
        </pc:sldMkLst>
        <pc:spChg chg="mod">
          <ac:chgData name="Meghan Greene" userId="511b0f5c-0ded-46f1-b930-934a01b5f1d0" providerId="ADAL" clId="{D51CF3A4-2CAC-E04C-A79B-885217B10297}" dt="2022-04-18T20:24:00.554" v="1254" actId="20577"/>
          <ac:spMkLst>
            <pc:docMk/>
            <pc:sldMk cId="2850227719" sldId="331"/>
            <ac:spMk id="8" creationId="{A5BF87EE-E96D-8743-8C0B-85F81E701DF5}"/>
          </ac:spMkLst>
        </pc:spChg>
        <pc:spChg chg="mod">
          <ac:chgData name="Meghan Greene" userId="511b0f5c-0ded-46f1-b930-934a01b5f1d0" providerId="ADAL" clId="{D51CF3A4-2CAC-E04C-A79B-885217B10297}" dt="2022-04-18T20:13:02.839" v="1109" actId="20577"/>
          <ac:spMkLst>
            <pc:docMk/>
            <pc:sldMk cId="2850227719" sldId="331"/>
            <ac:spMk id="11" creationId="{8F382754-72C9-534B-8885-A859C60E7238}"/>
          </ac:spMkLst>
        </pc:spChg>
      </pc:sldChg>
      <pc:sldChg chg="delCm">
        <pc:chgData name="Meghan Greene" userId="511b0f5c-0ded-46f1-b930-934a01b5f1d0" providerId="ADAL" clId="{D51CF3A4-2CAC-E04C-A79B-885217B10297}" dt="2022-04-18T20:14:08.986" v="1120"/>
        <pc:sldMkLst>
          <pc:docMk/>
          <pc:sldMk cId="385740469" sldId="332"/>
        </pc:sldMkLst>
      </pc:sldChg>
      <pc:sldChg chg="mod ord modShow">
        <pc:chgData name="Meghan Greene" userId="511b0f5c-0ded-46f1-b930-934a01b5f1d0" providerId="ADAL" clId="{D51CF3A4-2CAC-E04C-A79B-885217B10297}" dt="2022-04-18T20:22:49.187" v="1240" actId="20578"/>
        <pc:sldMkLst>
          <pc:docMk/>
          <pc:sldMk cId="1521394170" sldId="333"/>
        </pc:sldMkLst>
      </pc:sldChg>
      <pc:sldChg chg="delSp mod delCm">
        <pc:chgData name="Meghan Greene" userId="511b0f5c-0ded-46f1-b930-934a01b5f1d0" providerId="ADAL" clId="{D51CF3A4-2CAC-E04C-A79B-885217B10297}" dt="2022-04-18T20:14:08.986" v="1120"/>
        <pc:sldMkLst>
          <pc:docMk/>
          <pc:sldMk cId="3205966801" sldId="334"/>
        </pc:sldMkLst>
        <pc:spChg chg="del">
          <ac:chgData name="Meghan Greene" userId="511b0f5c-0ded-46f1-b930-934a01b5f1d0" providerId="ADAL" clId="{D51CF3A4-2CAC-E04C-A79B-885217B10297}" dt="2022-04-18T18:32:55.796" v="251" actId="478"/>
          <ac:spMkLst>
            <pc:docMk/>
            <pc:sldMk cId="3205966801" sldId="334"/>
            <ac:spMk id="7" creationId="{528FB575-4158-CF42-884F-B46D0693E7FC}"/>
          </ac:spMkLst>
        </pc:spChg>
      </pc:sldChg>
      <pc:sldChg chg="modSp mod">
        <pc:chgData name="Meghan Greene" userId="511b0f5c-0ded-46f1-b930-934a01b5f1d0" providerId="ADAL" clId="{D51CF3A4-2CAC-E04C-A79B-885217B10297}" dt="2022-04-18T19:29:41.452" v="583" actId="13822"/>
        <pc:sldMkLst>
          <pc:docMk/>
          <pc:sldMk cId="1133628618" sldId="335"/>
        </pc:sldMkLst>
        <pc:spChg chg="mod">
          <ac:chgData name="Meghan Greene" userId="511b0f5c-0ded-46f1-b930-934a01b5f1d0" providerId="ADAL" clId="{D51CF3A4-2CAC-E04C-A79B-885217B10297}" dt="2022-04-18T19:29:41.452" v="583" actId="13822"/>
          <ac:spMkLst>
            <pc:docMk/>
            <pc:sldMk cId="1133628618" sldId="335"/>
            <ac:spMk id="4" creationId="{B64E822A-9629-8743-AD63-A34A49618688}"/>
          </ac:spMkLst>
        </pc:spChg>
      </pc:sldChg>
      <pc:sldChg chg="mod ord modShow">
        <pc:chgData name="Meghan Greene" userId="511b0f5c-0ded-46f1-b930-934a01b5f1d0" providerId="ADAL" clId="{D51CF3A4-2CAC-E04C-A79B-885217B10297}" dt="2022-04-18T20:22:49.187" v="1240" actId="20578"/>
        <pc:sldMkLst>
          <pc:docMk/>
          <pc:sldMk cId="1749119834" sldId="336"/>
        </pc:sldMkLst>
      </pc:sldChg>
      <pc:sldChg chg="addSp modSp mod delCm">
        <pc:chgData name="Meghan Greene" userId="511b0f5c-0ded-46f1-b930-934a01b5f1d0" providerId="ADAL" clId="{D51CF3A4-2CAC-E04C-A79B-885217B10297}" dt="2022-04-18T20:14:08.986" v="1120"/>
        <pc:sldMkLst>
          <pc:docMk/>
          <pc:sldMk cId="1977128265" sldId="337"/>
        </pc:sldMkLst>
        <pc:spChg chg="mod">
          <ac:chgData name="Meghan Greene" userId="511b0f5c-0ded-46f1-b930-934a01b5f1d0" providerId="ADAL" clId="{D51CF3A4-2CAC-E04C-A79B-885217B10297}" dt="2022-04-18T20:11:01.985" v="929" actId="1038"/>
          <ac:spMkLst>
            <pc:docMk/>
            <pc:sldMk cId="1977128265" sldId="337"/>
            <ac:spMk id="3" creationId="{E2071EA2-12FA-6240-81CB-8A48AE13B75B}"/>
          </ac:spMkLst>
        </pc:spChg>
        <pc:spChg chg="add mod">
          <ac:chgData name="Meghan Greene" userId="511b0f5c-0ded-46f1-b930-934a01b5f1d0" providerId="ADAL" clId="{D51CF3A4-2CAC-E04C-A79B-885217B10297}" dt="2022-04-18T19:26:05.514" v="430" actId="14100"/>
          <ac:spMkLst>
            <pc:docMk/>
            <pc:sldMk cId="1977128265" sldId="337"/>
            <ac:spMk id="4" creationId="{A9DC75BA-F7ED-B3B1-0D41-8AFBEA0BC292}"/>
          </ac:spMkLst>
        </pc:spChg>
      </pc:sldChg>
      <pc:sldChg chg="modSp mod delCm modCm">
        <pc:chgData name="Meghan Greene" userId="511b0f5c-0ded-46f1-b930-934a01b5f1d0" providerId="ADAL" clId="{D51CF3A4-2CAC-E04C-A79B-885217B10297}" dt="2022-04-18T20:14:08.986" v="1120"/>
        <pc:sldMkLst>
          <pc:docMk/>
          <pc:sldMk cId="1828850774" sldId="338"/>
        </pc:sldMkLst>
        <pc:spChg chg="mod">
          <ac:chgData name="Meghan Greene" userId="511b0f5c-0ded-46f1-b930-934a01b5f1d0" providerId="ADAL" clId="{D51CF3A4-2CAC-E04C-A79B-885217B10297}" dt="2022-04-18T19:39:14.823" v="676" actId="27636"/>
          <ac:spMkLst>
            <pc:docMk/>
            <pc:sldMk cId="1828850774" sldId="338"/>
            <ac:spMk id="4" creationId="{D3B9FB5B-A766-2243-BD9C-1CD1062DA68E}"/>
          </ac:spMkLst>
        </pc:spChg>
        <pc:spChg chg="mod">
          <ac:chgData name="Meghan Greene" userId="511b0f5c-0ded-46f1-b930-934a01b5f1d0" providerId="ADAL" clId="{D51CF3A4-2CAC-E04C-A79B-885217B10297}" dt="2022-04-18T19:54:17.525" v="894" actId="1036"/>
          <ac:spMkLst>
            <pc:docMk/>
            <pc:sldMk cId="1828850774" sldId="338"/>
            <ac:spMk id="9" creationId="{01841896-452A-7B4E-AA7F-EE7F147BF165}"/>
          </ac:spMkLst>
        </pc:spChg>
      </pc:sldChg>
      <pc:sldChg chg="add del mod ord modShow delCm">
        <pc:chgData name="Meghan Greene" userId="511b0f5c-0ded-46f1-b930-934a01b5f1d0" providerId="ADAL" clId="{D51CF3A4-2CAC-E04C-A79B-885217B10297}" dt="2022-04-18T20:22:49.187" v="1240" actId="20578"/>
        <pc:sldMkLst>
          <pc:docMk/>
          <pc:sldMk cId="2205550154" sldId="339"/>
        </pc:sldMkLst>
      </pc:sldChg>
      <pc:sldChg chg="delCm">
        <pc:chgData name="Meghan Greene" userId="511b0f5c-0ded-46f1-b930-934a01b5f1d0" providerId="ADAL" clId="{D51CF3A4-2CAC-E04C-A79B-885217B10297}" dt="2022-04-18T20:14:08.986" v="1120"/>
        <pc:sldMkLst>
          <pc:docMk/>
          <pc:sldMk cId="4208334749" sldId="342"/>
        </pc:sldMkLst>
      </pc:sldChg>
      <pc:sldChg chg="addSp delSp modSp mod ord modShow delCm modCm">
        <pc:chgData name="Meghan Greene" userId="511b0f5c-0ded-46f1-b930-934a01b5f1d0" providerId="ADAL" clId="{D51CF3A4-2CAC-E04C-A79B-885217B10297}" dt="2022-04-18T20:22:21.761" v="1233" actId="14100"/>
        <pc:sldMkLst>
          <pc:docMk/>
          <pc:sldMk cId="450393671" sldId="343"/>
        </pc:sldMkLst>
        <pc:spChg chg="mod">
          <ac:chgData name="Meghan Greene" userId="511b0f5c-0ded-46f1-b930-934a01b5f1d0" providerId="ADAL" clId="{D51CF3A4-2CAC-E04C-A79B-885217B10297}" dt="2022-04-18T17:29:32.295" v="205" actId="20577"/>
          <ac:spMkLst>
            <pc:docMk/>
            <pc:sldMk cId="450393671" sldId="343"/>
            <ac:spMk id="2" creationId="{AD24752A-4ECB-656F-1EE9-E1DF1915C0EC}"/>
          </ac:spMkLst>
        </pc:spChg>
        <pc:spChg chg="add del mod">
          <ac:chgData name="Meghan Greene" userId="511b0f5c-0ded-46f1-b930-934a01b5f1d0" providerId="ADAL" clId="{D51CF3A4-2CAC-E04C-A79B-885217B10297}" dt="2022-04-18T16:59:37.525" v="30" actId="478"/>
          <ac:spMkLst>
            <pc:docMk/>
            <pc:sldMk cId="450393671" sldId="343"/>
            <ac:spMk id="4" creationId="{83CA04A9-D5C0-18F6-73C8-3277C7E88EEF}"/>
          </ac:spMkLst>
        </pc:spChg>
        <pc:spChg chg="add mod">
          <ac:chgData name="Meghan Greene" userId="511b0f5c-0ded-46f1-b930-934a01b5f1d0" providerId="ADAL" clId="{D51CF3A4-2CAC-E04C-A79B-885217B10297}" dt="2022-04-18T20:22:21.761" v="1233" actId="14100"/>
          <ac:spMkLst>
            <pc:docMk/>
            <pc:sldMk cId="450393671" sldId="343"/>
            <ac:spMk id="6" creationId="{0E2D73B6-5E24-B2D9-8295-380FA2898E68}"/>
          </ac:spMkLst>
        </pc:spChg>
        <pc:spChg chg="mod">
          <ac:chgData name="Meghan Greene" userId="511b0f5c-0ded-46f1-b930-934a01b5f1d0" providerId="ADAL" clId="{D51CF3A4-2CAC-E04C-A79B-885217B10297}" dt="2022-04-18T20:18:07.762" v="1229" actId="20577"/>
          <ac:spMkLst>
            <pc:docMk/>
            <pc:sldMk cId="450393671" sldId="343"/>
            <ac:spMk id="23" creationId="{D56E5815-0D43-2362-FBDC-5821A28E6028}"/>
          </ac:spMkLst>
        </pc:spChg>
        <pc:graphicFrameChg chg="add del mod">
          <ac:chgData name="Meghan Greene" userId="511b0f5c-0ded-46f1-b930-934a01b5f1d0" providerId="ADAL" clId="{D51CF3A4-2CAC-E04C-A79B-885217B10297}" dt="2022-04-18T17:06:43.588" v="75" actId="478"/>
          <ac:graphicFrameMkLst>
            <pc:docMk/>
            <pc:sldMk cId="450393671" sldId="343"/>
            <ac:graphicFrameMk id="7" creationId="{BBF297F4-0A8E-8DAD-7AB8-E2882BC67841}"/>
          </ac:graphicFrameMkLst>
        </pc:graphicFrameChg>
        <pc:graphicFrameChg chg="add del mod">
          <ac:chgData name="Meghan Greene" userId="511b0f5c-0ded-46f1-b930-934a01b5f1d0" providerId="ADAL" clId="{D51CF3A4-2CAC-E04C-A79B-885217B10297}" dt="2022-04-18T17:06:39.800" v="72"/>
          <ac:graphicFrameMkLst>
            <pc:docMk/>
            <pc:sldMk cId="450393671" sldId="343"/>
            <ac:graphicFrameMk id="8" creationId="{D1EDC64F-E135-94E0-2C73-1EC3123E011B}"/>
          </ac:graphicFrameMkLst>
        </pc:graphicFrameChg>
        <pc:picChg chg="add mod">
          <ac:chgData name="Meghan Greene" userId="511b0f5c-0ded-46f1-b930-934a01b5f1d0" providerId="ADAL" clId="{D51CF3A4-2CAC-E04C-A79B-885217B10297}" dt="2022-04-18T20:18:17.089" v="1232" actId="1076"/>
          <ac:picMkLst>
            <pc:docMk/>
            <pc:sldMk cId="450393671" sldId="343"/>
            <ac:picMk id="5" creationId="{92C0A888-B770-C022-E201-AF58D0EFD263}"/>
          </ac:picMkLst>
        </pc:picChg>
        <pc:picChg chg="del">
          <ac:chgData name="Meghan Greene" userId="511b0f5c-0ded-46f1-b930-934a01b5f1d0" providerId="ADAL" clId="{D51CF3A4-2CAC-E04C-A79B-885217B10297}" dt="2022-04-18T16:59:12.500" v="29" actId="478"/>
          <ac:picMkLst>
            <pc:docMk/>
            <pc:sldMk cId="450393671" sldId="343"/>
            <ac:picMk id="20" creationId="{7299F1E1-DB9E-E7E6-EDCB-F0D6BBBDDD2B}"/>
          </ac:picMkLst>
        </pc:picChg>
      </pc:sldChg>
      <pc:sldChg chg="modSp mod">
        <pc:chgData name="Meghan Greene" userId="511b0f5c-0ded-46f1-b930-934a01b5f1d0" providerId="ADAL" clId="{D51CF3A4-2CAC-E04C-A79B-885217B10297}" dt="2022-04-18T19:40:11.780" v="692" actId="207"/>
        <pc:sldMkLst>
          <pc:docMk/>
          <pc:sldMk cId="3258802349" sldId="344"/>
        </pc:sldMkLst>
        <pc:spChg chg="mod">
          <ac:chgData name="Meghan Greene" userId="511b0f5c-0ded-46f1-b930-934a01b5f1d0" providerId="ADAL" clId="{D51CF3A4-2CAC-E04C-A79B-885217B10297}" dt="2022-04-18T19:40:07.554" v="691" actId="207"/>
          <ac:spMkLst>
            <pc:docMk/>
            <pc:sldMk cId="3258802349" sldId="344"/>
            <ac:spMk id="22" creationId="{2B02A16B-DA04-9A69-FC93-DBFF9EAA7AA0}"/>
          </ac:spMkLst>
        </pc:spChg>
        <pc:spChg chg="mod">
          <ac:chgData name="Meghan Greene" userId="511b0f5c-0ded-46f1-b930-934a01b5f1d0" providerId="ADAL" clId="{D51CF3A4-2CAC-E04C-A79B-885217B10297}" dt="2022-04-18T19:40:11.780" v="692" actId="207"/>
          <ac:spMkLst>
            <pc:docMk/>
            <pc:sldMk cId="3258802349" sldId="344"/>
            <ac:spMk id="24" creationId="{5C706BF1-A35E-28E5-119A-FCA4D4C5AC30}"/>
          </ac:spMkLst>
        </pc:spChg>
      </pc:sldChg>
      <pc:sldChg chg="modSp mod ord">
        <pc:chgData name="Meghan Greene" userId="511b0f5c-0ded-46f1-b930-934a01b5f1d0" providerId="ADAL" clId="{D51CF3A4-2CAC-E04C-A79B-885217B10297}" dt="2022-04-18T18:04:04.243" v="242" actId="20578"/>
        <pc:sldMkLst>
          <pc:docMk/>
          <pc:sldMk cId="1041559604" sldId="345"/>
        </pc:sldMkLst>
        <pc:spChg chg="mod">
          <ac:chgData name="Meghan Greene" userId="511b0f5c-0ded-46f1-b930-934a01b5f1d0" providerId="ADAL" clId="{D51CF3A4-2CAC-E04C-A79B-885217B10297}" dt="2022-04-18T17:17:52.664" v="167" actId="1038"/>
          <ac:spMkLst>
            <pc:docMk/>
            <pc:sldMk cId="1041559604" sldId="345"/>
            <ac:spMk id="3" creationId="{59134BD6-17D9-9001-7BE4-F4B9C9DD3EC9}"/>
          </ac:spMkLst>
        </pc:spChg>
      </pc:sldChg>
      <pc:sldChg chg="modSp mod">
        <pc:chgData name="Meghan Greene" userId="511b0f5c-0ded-46f1-b930-934a01b5f1d0" providerId="ADAL" clId="{D51CF3A4-2CAC-E04C-A79B-885217B10297}" dt="2022-04-18T20:11:51.158" v="963" actId="1038"/>
        <pc:sldMkLst>
          <pc:docMk/>
          <pc:sldMk cId="851030094" sldId="346"/>
        </pc:sldMkLst>
        <pc:spChg chg="mod">
          <ac:chgData name="Meghan Greene" userId="511b0f5c-0ded-46f1-b930-934a01b5f1d0" providerId="ADAL" clId="{D51CF3A4-2CAC-E04C-A79B-885217B10297}" dt="2022-04-18T20:11:51.158" v="963" actId="1038"/>
          <ac:spMkLst>
            <pc:docMk/>
            <pc:sldMk cId="851030094" sldId="346"/>
            <ac:spMk id="3" creationId="{1C797E8E-0820-A0DD-746B-C496A3AD0604}"/>
          </ac:spMkLst>
        </pc:spChg>
      </pc:sldChg>
      <pc:sldChg chg="modSp mod">
        <pc:chgData name="Meghan Greene" userId="511b0f5c-0ded-46f1-b930-934a01b5f1d0" providerId="ADAL" clId="{D51CF3A4-2CAC-E04C-A79B-885217B10297}" dt="2022-04-18T20:16:15.238" v="1148" actId="14100"/>
        <pc:sldMkLst>
          <pc:docMk/>
          <pc:sldMk cId="2113867577" sldId="347"/>
        </pc:sldMkLst>
        <pc:spChg chg="mod">
          <ac:chgData name="Meghan Greene" userId="511b0f5c-0ded-46f1-b930-934a01b5f1d0" providerId="ADAL" clId="{D51CF3A4-2CAC-E04C-A79B-885217B10297}" dt="2022-04-18T18:33:57.850" v="261" actId="20577"/>
          <ac:spMkLst>
            <pc:docMk/>
            <pc:sldMk cId="2113867577" sldId="347"/>
            <ac:spMk id="2" creationId="{C87762CF-E1A5-A898-9F7F-66CF916873DF}"/>
          </ac:spMkLst>
        </pc:spChg>
        <pc:spChg chg="mod">
          <ac:chgData name="Meghan Greene" userId="511b0f5c-0ded-46f1-b930-934a01b5f1d0" providerId="ADAL" clId="{D51CF3A4-2CAC-E04C-A79B-885217B10297}" dt="2022-04-18T20:16:15.238" v="1148" actId="14100"/>
          <ac:spMkLst>
            <pc:docMk/>
            <pc:sldMk cId="2113867577" sldId="347"/>
            <ac:spMk id="3" creationId="{7FD43C7D-E8EC-0765-5910-C2D499EAA9EA}"/>
          </ac:spMkLst>
        </pc:spChg>
      </pc:sldChg>
      <pc:sldChg chg="addSp delSp modSp mod">
        <pc:chgData name="Meghan Greene" userId="511b0f5c-0ded-46f1-b930-934a01b5f1d0" providerId="ADAL" clId="{D51CF3A4-2CAC-E04C-A79B-885217B10297}" dt="2022-04-18T20:16:25.804" v="1157" actId="1036"/>
        <pc:sldMkLst>
          <pc:docMk/>
          <pc:sldMk cId="2739523421" sldId="348"/>
        </pc:sldMkLst>
        <pc:spChg chg="mod">
          <ac:chgData name="Meghan Greene" userId="511b0f5c-0ded-46f1-b930-934a01b5f1d0" providerId="ADAL" clId="{D51CF3A4-2CAC-E04C-A79B-885217B10297}" dt="2022-04-18T20:16:25.804" v="1157" actId="1036"/>
          <ac:spMkLst>
            <pc:docMk/>
            <pc:sldMk cId="2739523421" sldId="348"/>
            <ac:spMk id="3" creationId="{6B4A3C8C-B468-E69E-7420-4F84A9AF49C1}"/>
          </ac:spMkLst>
        </pc:spChg>
        <pc:spChg chg="add del mod">
          <ac:chgData name="Meghan Greene" userId="511b0f5c-0ded-46f1-b930-934a01b5f1d0" providerId="ADAL" clId="{D51CF3A4-2CAC-E04C-A79B-885217B10297}" dt="2022-04-18T19:29:30.235" v="582"/>
          <ac:spMkLst>
            <pc:docMk/>
            <pc:sldMk cId="2739523421" sldId="348"/>
            <ac:spMk id="4" creationId="{37F9C082-2601-513D-420D-D0AAB8396528}"/>
          </ac:spMkLst>
        </pc:spChg>
        <pc:spChg chg="add mod">
          <ac:chgData name="Meghan Greene" userId="511b0f5c-0ded-46f1-b930-934a01b5f1d0" providerId="ADAL" clId="{D51CF3A4-2CAC-E04C-A79B-885217B10297}" dt="2022-04-18T19:31:42.315" v="595" actId="20577"/>
          <ac:spMkLst>
            <pc:docMk/>
            <pc:sldMk cId="2739523421" sldId="348"/>
            <ac:spMk id="5" creationId="{33CA21FF-DE27-E98B-5E91-426FB1CFB265}"/>
          </ac:spMkLst>
        </pc:spChg>
      </pc:sldChg>
      <pc:sldChg chg="addSp delSp modSp new mod ord">
        <pc:chgData name="Meghan Greene" userId="511b0f5c-0ded-46f1-b930-934a01b5f1d0" providerId="ADAL" clId="{D51CF3A4-2CAC-E04C-A79B-885217B10297}" dt="2022-04-18T19:35:35.704" v="632" actId="208"/>
        <pc:sldMkLst>
          <pc:docMk/>
          <pc:sldMk cId="1024565707" sldId="349"/>
        </pc:sldMkLst>
        <pc:spChg chg="mod">
          <ac:chgData name="Meghan Greene" userId="511b0f5c-0ded-46f1-b930-934a01b5f1d0" providerId="ADAL" clId="{D51CF3A4-2CAC-E04C-A79B-885217B10297}" dt="2022-04-18T17:29:36.964" v="218" actId="20577"/>
          <ac:spMkLst>
            <pc:docMk/>
            <pc:sldMk cId="1024565707" sldId="349"/>
            <ac:spMk id="2" creationId="{1417302E-86A9-A246-0E46-D672F55C8E52}"/>
          </ac:spMkLst>
        </pc:spChg>
        <pc:spChg chg="del">
          <ac:chgData name="Meghan Greene" userId="511b0f5c-0ded-46f1-b930-934a01b5f1d0" providerId="ADAL" clId="{D51CF3A4-2CAC-E04C-A79B-885217B10297}" dt="2022-04-18T17:29:42.278" v="228" actId="478"/>
          <ac:spMkLst>
            <pc:docMk/>
            <pc:sldMk cId="1024565707" sldId="349"/>
            <ac:spMk id="3" creationId="{26B17315-A38E-3980-0255-FADE527D0B9A}"/>
          </ac:spMkLst>
        </pc:spChg>
        <pc:graphicFrameChg chg="add mod">
          <ac:chgData name="Meghan Greene" userId="511b0f5c-0ded-46f1-b930-934a01b5f1d0" providerId="ADAL" clId="{D51CF3A4-2CAC-E04C-A79B-885217B10297}" dt="2022-04-18T17:12:42.422" v="79"/>
          <ac:graphicFrameMkLst>
            <pc:docMk/>
            <pc:sldMk cId="1024565707" sldId="349"/>
            <ac:graphicFrameMk id="4" creationId="{62D71FA7-E41A-942E-7513-22B4A1DB185A}"/>
          </ac:graphicFrameMkLst>
        </pc:graphicFrameChg>
        <pc:picChg chg="add mod">
          <ac:chgData name="Meghan Greene" userId="511b0f5c-0ded-46f1-b930-934a01b5f1d0" providerId="ADAL" clId="{D51CF3A4-2CAC-E04C-A79B-885217B10297}" dt="2022-04-18T19:35:35.704" v="632" actId="208"/>
          <ac:picMkLst>
            <pc:docMk/>
            <pc:sldMk cId="1024565707" sldId="349"/>
            <ac:picMk id="5" creationId="{132826E1-9E36-DC68-9A55-099382C1055B}"/>
          </ac:picMkLst>
        </pc:picChg>
      </pc:sldChg>
      <pc:sldChg chg="addSp delSp modSp new mod">
        <pc:chgData name="Meghan Greene" userId="511b0f5c-0ded-46f1-b930-934a01b5f1d0" providerId="ADAL" clId="{D51CF3A4-2CAC-E04C-A79B-885217B10297}" dt="2022-04-18T19:44:11.761" v="842" actId="1035"/>
        <pc:sldMkLst>
          <pc:docMk/>
          <pc:sldMk cId="2697219673" sldId="350"/>
        </pc:sldMkLst>
        <pc:spChg chg="mod">
          <ac:chgData name="Meghan Greene" userId="511b0f5c-0ded-46f1-b930-934a01b5f1d0" providerId="ADAL" clId="{D51CF3A4-2CAC-E04C-A79B-885217B10297}" dt="2022-04-18T19:44:11.761" v="842" actId="1035"/>
          <ac:spMkLst>
            <pc:docMk/>
            <pc:sldMk cId="2697219673" sldId="350"/>
            <ac:spMk id="2" creationId="{8DDB5EE4-618F-EEC5-36F3-9B770ACFD0FA}"/>
          </ac:spMkLst>
        </pc:spChg>
        <pc:spChg chg="mod">
          <ac:chgData name="Meghan Greene" userId="511b0f5c-0ded-46f1-b930-934a01b5f1d0" providerId="ADAL" clId="{D51CF3A4-2CAC-E04C-A79B-885217B10297}" dt="2022-04-18T19:43:50.041" v="833" actId="14100"/>
          <ac:spMkLst>
            <pc:docMk/>
            <pc:sldMk cId="2697219673" sldId="350"/>
            <ac:spMk id="3" creationId="{92EAA8E4-648B-EFFA-AE9D-8414717575E4}"/>
          </ac:spMkLst>
        </pc:spChg>
        <pc:spChg chg="add mod">
          <ac:chgData name="Meghan Greene" userId="511b0f5c-0ded-46f1-b930-934a01b5f1d0" providerId="ADAL" clId="{D51CF3A4-2CAC-E04C-A79B-885217B10297}" dt="2022-04-18T19:43:47.215" v="832" actId="14100"/>
          <ac:spMkLst>
            <pc:docMk/>
            <pc:sldMk cId="2697219673" sldId="350"/>
            <ac:spMk id="4" creationId="{EB311B3A-A9E7-0012-B84A-7DE0BDA4841B}"/>
          </ac:spMkLst>
        </pc:spChg>
        <pc:spChg chg="add del mod">
          <ac:chgData name="Meghan Greene" userId="511b0f5c-0ded-46f1-b930-934a01b5f1d0" providerId="ADAL" clId="{D51CF3A4-2CAC-E04C-A79B-885217B10297}" dt="2022-04-18T19:42:59.529" v="801" actId="478"/>
          <ac:spMkLst>
            <pc:docMk/>
            <pc:sldMk cId="2697219673" sldId="350"/>
            <ac:spMk id="5" creationId="{2B580C4C-76B8-377E-58AA-5448547E89BF}"/>
          </ac:spMkLst>
        </pc:spChg>
        <pc:spChg chg="add mod">
          <ac:chgData name="Meghan Greene" userId="511b0f5c-0ded-46f1-b930-934a01b5f1d0" providerId="ADAL" clId="{D51CF3A4-2CAC-E04C-A79B-885217B10297}" dt="2022-04-18T19:44:06.650" v="835" actId="1076"/>
          <ac:spMkLst>
            <pc:docMk/>
            <pc:sldMk cId="2697219673" sldId="350"/>
            <ac:spMk id="6" creationId="{0239E7CD-9D5D-DCE2-7F48-6D559F40AA05}"/>
          </ac:spMkLst>
        </pc:spChg>
      </pc:sldChg>
      <pc:sldChg chg="addSp delSp modSp add del mod modAnim">
        <pc:chgData name="Meghan Greene" userId="511b0f5c-0ded-46f1-b930-934a01b5f1d0" providerId="ADAL" clId="{D51CF3A4-2CAC-E04C-A79B-885217B10297}" dt="2022-04-18T20:25:02.469" v="1259" actId="2696"/>
        <pc:sldMkLst>
          <pc:docMk/>
          <pc:sldMk cId="2270900249" sldId="352"/>
        </pc:sldMkLst>
        <pc:spChg chg="mod">
          <ac:chgData name="Meghan Greene" userId="511b0f5c-0ded-46f1-b930-934a01b5f1d0" providerId="ADAL" clId="{D51CF3A4-2CAC-E04C-A79B-885217B10297}" dt="2022-04-18T19:45:21.133" v="851" actId="207"/>
          <ac:spMkLst>
            <pc:docMk/>
            <pc:sldMk cId="2270900249" sldId="352"/>
            <ac:spMk id="4" creationId="{EB311B3A-A9E7-0012-B84A-7DE0BDA4841B}"/>
          </ac:spMkLst>
        </pc:spChg>
        <pc:spChg chg="mod">
          <ac:chgData name="Meghan Greene" userId="511b0f5c-0ded-46f1-b930-934a01b5f1d0" providerId="ADAL" clId="{D51CF3A4-2CAC-E04C-A79B-885217B10297}" dt="2022-04-18T19:45:30.038" v="852" actId="207"/>
          <ac:spMkLst>
            <pc:docMk/>
            <pc:sldMk cId="2270900249" sldId="352"/>
            <ac:spMk id="6" creationId="{0239E7CD-9D5D-DCE2-7F48-6D559F40AA05}"/>
          </ac:spMkLst>
        </pc:spChg>
        <pc:spChg chg="add mod">
          <ac:chgData name="Meghan Greene" userId="511b0f5c-0ded-46f1-b930-934a01b5f1d0" providerId="ADAL" clId="{D51CF3A4-2CAC-E04C-A79B-885217B10297}" dt="2022-04-18T20:24:57.373" v="1257" actId="1076"/>
          <ac:spMkLst>
            <pc:docMk/>
            <pc:sldMk cId="2270900249" sldId="352"/>
            <ac:spMk id="7" creationId="{F6C10E86-8264-FEA2-CC59-605D752115EB}"/>
          </ac:spMkLst>
        </pc:spChg>
        <pc:spChg chg="add del mod">
          <ac:chgData name="Meghan Greene" userId="511b0f5c-0ded-46f1-b930-934a01b5f1d0" providerId="ADAL" clId="{D51CF3A4-2CAC-E04C-A79B-885217B10297}" dt="2022-04-18T19:48:30.589" v="857" actId="478"/>
          <ac:spMkLst>
            <pc:docMk/>
            <pc:sldMk cId="2270900249" sldId="352"/>
            <ac:spMk id="8" creationId="{EB38C7B2-9856-5A59-D079-C4DBFC46870A}"/>
          </ac:spMkLst>
        </pc:spChg>
      </pc:sldChg>
      <pc:sldChg chg="delSp modSp add mod">
        <pc:chgData name="Meghan Greene" userId="511b0f5c-0ded-46f1-b930-934a01b5f1d0" providerId="ADAL" clId="{D51CF3A4-2CAC-E04C-A79B-885217B10297}" dt="2022-04-18T20:25:07.398" v="1260" actId="478"/>
        <pc:sldMkLst>
          <pc:docMk/>
          <pc:sldMk cId="547684988" sldId="353"/>
        </pc:sldMkLst>
        <pc:spChg chg="mod">
          <ac:chgData name="Meghan Greene" userId="511b0f5c-0ded-46f1-b930-934a01b5f1d0" providerId="ADAL" clId="{D51CF3A4-2CAC-E04C-A79B-885217B10297}" dt="2022-04-18T20:24:41.891" v="1255" actId="1076"/>
          <ac:spMkLst>
            <pc:docMk/>
            <pc:sldMk cId="547684988" sldId="353"/>
            <ac:spMk id="7" creationId="{F6C10E86-8264-FEA2-CC59-605D752115EB}"/>
          </ac:spMkLst>
        </pc:spChg>
        <pc:spChg chg="del mod">
          <ac:chgData name="Meghan Greene" userId="511b0f5c-0ded-46f1-b930-934a01b5f1d0" providerId="ADAL" clId="{D51CF3A4-2CAC-E04C-A79B-885217B10297}" dt="2022-04-18T20:25:07.398" v="1260" actId="478"/>
          <ac:spMkLst>
            <pc:docMk/>
            <pc:sldMk cId="547684988" sldId="353"/>
            <ac:spMk id="8" creationId="{EB38C7B2-9856-5A59-D079-C4DBFC46870A}"/>
          </ac:spMkLst>
        </pc:spChg>
      </pc:sldChg>
      <pc:sldChg chg="addSp delSp modSp add mod">
        <pc:chgData name="Meghan Greene" userId="511b0f5c-0ded-46f1-b930-934a01b5f1d0" providerId="ADAL" clId="{D51CF3A4-2CAC-E04C-A79B-885217B10297}" dt="2022-04-18T19:53:16.963" v="878" actId="1076"/>
        <pc:sldMkLst>
          <pc:docMk/>
          <pc:sldMk cId="2079220263" sldId="354"/>
        </pc:sldMkLst>
        <pc:spChg chg="mod">
          <ac:chgData name="Meghan Greene" userId="511b0f5c-0ded-46f1-b930-934a01b5f1d0" providerId="ADAL" clId="{D51CF3A4-2CAC-E04C-A79B-885217B10297}" dt="2022-04-18T19:49:47.813" v="858" actId="207"/>
          <ac:spMkLst>
            <pc:docMk/>
            <pc:sldMk cId="2079220263" sldId="354"/>
            <ac:spMk id="3" creationId="{92EAA8E4-648B-EFFA-AE9D-8414717575E4}"/>
          </ac:spMkLst>
        </pc:spChg>
        <pc:spChg chg="mod">
          <ac:chgData name="Meghan Greene" userId="511b0f5c-0ded-46f1-b930-934a01b5f1d0" providerId="ADAL" clId="{D51CF3A4-2CAC-E04C-A79B-885217B10297}" dt="2022-04-18T19:50:19.219" v="859" actId="207"/>
          <ac:spMkLst>
            <pc:docMk/>
            <pc:sldMk cId="2079220263" sldId="354"/>
            <ac:spMk id="4" creationId="{EB311B3A-A9E7-0012-B84A-7DE0BDA4841B}"/>
          </ac:spMkLst>
        </pc:spChg>
        <pc:spChg chg="del">
          <ac:chgData name="Meghan Greene" userId="511b0f5c-0ded-46f1-b930-934a01b5f1d0" providerId="ADAL" clId="{D51CF3A4-2CAC-E04C-A79B-885217B10297}" dt="2022-04-18T19:50:22.951" v="860" actId="478"/>
          <ac:spMkLst>
            <pc:docMk/>
            <pc:sldMk cId="2079220263" sldId="354"/>
            <ac:spMk id="7" creationId="{F6C10E86-8264-FEA2-CC59-605D752115EB}"/>
          </ac:spMkLst>
        </pc:spChg>
        <pc:spChg chg="del">
          <ac:chgData name="Meghan Greene" userId="511b0f5c-0ded-46f1-b930-934a01b5f1d0" providerId="ADAL" clId="{D51CF3A4-2CAC-E04C-A79B-885217B10297}" dt="2022-04-18T19:50:25.826" v="861" actId="478"/>
          <ac:spMkLst>
            <pc:docMk/>
            <pc:sldMk cId="2079220263" sldId="354"/>
            <ac:spMk id="8" creationId="{EB38C7B2-9856-5A59-D079-C4DBFC46870A}"/>
          </ac:spMkLst>
        </pc:spChg>
        <pc:spChg chg="add mod">
          <ac:chgData name="Meghan Greene" userId="511b0f5c-0ded-46f1-b930-934a01b5f1d0" providerId="ADAL" clId="{D51CF3A4-2CAC-E04C-A79B-885217B10297}" dt="2022-04-18T19:53:16.963" v="878" actId="1076"/>
          <ac:spMkLst>
            <pc:docMk/>
            <pc:sldMk cId="2079220263" sldId="354"/>
            <ac:spMk id="9" creationId="{B64AAF38-4633-AC0D-E3D6-FD9E26330B42}"/>
          </ac:spMkLst>
        </pc:spChg>
        <pc:spChg chg="add del mod">
          <ac:chgData name="Meghan Greene" userId="511b0f5c-0ded-46f1-b930-934a01b5f1d0" providerId="ADAL" clId="{D51CF3A4-2CAC-E04C-A79B-885217B10297}" dt="2022-04-18T19:53:13.769" v="877" actId="478"/>
          <ac:spMkLst>
            <pc:docMk/>
            <pc:sldMk cId="2079220263" sldId="354"/>
            <ac:spMk id="10" creationId="{A7BC4CDE-795F-7609-645D-F5AB0778FE98}"/>
          </ac:spMkLst>
        </pc:spChg>
      </pc:sldChg>
      <pc:sldChg chg="add del">
        <pc:chgData name="Meghan Greene" userId="511b0f5c-0ded-46f1-b930-934a01b5f1d0" providerId="ADAL" clId="{D51CF3A4-2CAC-E04C-A79B-885217B10297}" dt="2022-04-18T19:53:23.692" v="879" actId="2696"/>
        <pc:sldMkLst>
          <pc:docMk/>
          <pc:sldMk cId="4252645112" sldId="355"/>
        </pc:sldMkLst>
      </pc:sldChg>
      <pc:sldChg chg="addSp modSp add mod">
        <pc:chgData name="Meghan Greene" userId="511b0f5c-0ded-46f1-b930-934a01b5f1d0" providerId="ADAL" clId="{D51CF3A4-2CAC-E04C-A79B-885217B10297}" dt="2022-04-18T19:57:01.769" v="902" actId="14100"/>
        <pc:sldMkLst>
          <pc:docMk/>
          <pc:sldMk cId="1646814982" sldId="356"/>
        </pc:sldMkLst>
        <pc:spChg chg="mod">
          <ac:chgData name="Meghan Greene" userId="511b0f5c-0ded-46f1-b930-934a01b5f1d0" providerId="ADAL" clId="{D51CF3A4-2CAC-E04C-A79B-885217B10297}" dt="2022-04-18T19:50:52.422" v="865" actId="207"/>
          <ac:spMkLst>
            <pc:docMk/>
            <pc:sldMk cId="1646814982" sldId="356"/>
            <ac:spMk id="4" creationId="{EB311B3A-A9E7-0012-B84A-7DE0BDA4841B}"/>
          </ac:spMkLst>
        </pc:spChg>
        <pc:spChg chg="mod">
          <ac:chgData name="Meghan Greene" userId="511b0f5c-0ded-46f1-b930-934a01b5f1d0" providerId="ADAL" clId="{D51CF3A4-2CAC-E04C-A79B-885217B10297}" dt="2022-04-18T19:51:08.250" v="866" actId="207"/>
          <ac:spMkLst>
            <pc:docMk/>
            <pc:sldMk cId="1646814982" sldId="356"/>
            <ac:spMk id="6" creationId="{0239E7CD-9D5D-DCE2-7F48-6D559F40AA05}"/>
          </ac:spMkLst>
        </pc:spChg>
        <pc:spChg chg="add mod">
          <ac:chgData name="Meghan Greene" userId="511b0f5c-0ded-46f1-b930-934a01b5f1d0" providerId="ADAL" clId="{D51CF3A4-2CAC-E04C-A79B-885217B10297}" dt="2022-04-18T19:57:01.769" v="902" actId="14100"/>
          <ac:spMkLst>
            <pc:docMk/>
            <pc:sldMk cId="1646814982" sldId="356"/>
            <ac:spMk id="7" creationId="{BDC5F952-A56F-2ED8-9F85-CE2C56AFDB47}"/>
          </ac:spMkLst>
        </pc:spChg>
      </pc:sldChg>
      <pc:sldChg chg="modSp add del mod">
        <pc:chgData name="Meghan Greene" userId="511b0f5c-0ded-46f1-b930-934a01b5f1d0" providerId="ADAL" clId="{D51CF3A4-2CAC-E04C-A79B-885217B10297}" dt="2022-04-18T19:53:53.314" v="886" actId="2696"/>
        <pc:sldMkLst>
          <pc:docMk/>
          <pc:sldMk cId="2235209208" sldId="357"/>
        </pc:sldMkLst>
        <pc:spChg chg="mod">
          <ac:chgData name="Meghan Greene" userId="511b0f5c-0ded-46f1-b930-934a01b5f1d0" providerId="ADAL" clId="{D51CF3A4-2CAC-E04C-A79B-885217B10297}" dt="2022-04-18T19:51:47.037" v="867" actId="207"/>
          <ac:spMkLst>
            <pc:docMk/>
            <pc:sldMk cId="2235209208" sldId="357"/>
            <ac:spMk id="4" creationId="{EB311B3A-A9E7-0012-B84A-7DE0BDA4841B}"/>
          </ac:spMkLst>
        </pc:spChg>
        <pc:spChg chg="mod">
          <ac:chgData name="Meghan Greene" userId="511b0f5c-0ded-46f1-b930-934a01b5f1d0" providerId="ADAL" clId="{D51CF3A4-2CAC-E04C-A79B-885217B10297}" dt="2022-04-18T19:51:54.639" v="868" actId="207"/>
          <ac:spMkLst>
            <pc:docMk/>
            <pc:sldMk cId="2235209208" sldId="357"/>
            <ac:spMk id="6" creationId="{0239E7CD-9D5D-DCE2-7F48-6D559F40AA05}"/>
          </ac:spMkLst>
        </pc:spChg>
      </pc:sldChg>
      <pc:sldChg chg="addSp modSp add mod">
        <pc:chgData name="Meghan Greene" userId="511b0f5c-0ded-46f1-b930-934a01b5f1d0" providerId="ADAL" clId="{D51CF3A4-2CAC-E04C-A79B-885217B10297}" dt="2022-04-18T19:53:45.936" v="885" actId="1076"/>
        <pc:sldMkLst>
          <pc:docMk/>
          <pc:sldMk cId="1434544826" sldId="358"/>
        </pc:sldMkLst>
        <pc:spChg chg="add mod">
          <ac:chgData name="Meghan Greene" userId="511b0f5c-0ded-46f1-b930-934a01b5f1d0" providerId="ADAL" clId="{D51CF3A4-2CAC-E04C-A79B-885217B10297}" dt="2022-04-18T19:53:45.936" v="885" actId="1076"/>
          <ac:spMkLst>
            <pc:docMk/>
            <pc:sldMk cId="1434544826" sldId="358"/>
            <ac:spMk id="7" creationId="{FC65EFD9-7D23-E8CE-5124-FD24BFEC029D}"/>
          </ac:spMkLst>
        </pc:spChg>
      </pc:sldChg>
      <pc:sldChg chg="addSp modSp add mod">
        <pc:chgData name="Meghan Greene" userId="511b0f5c-0ded-46f1-b930-934a01b5f1d0" providerId="ADAL" clId="{D51CF3A4-2CAC-E04C-A79B-885217B10297}" dt="2022-04-18T19:57:37.966" v="908" actId="14100"/>
        <pc:sldMkLst>
          <pc:docMk/>
          <pc:sldMk cId="3233747867" sldId="359"/>
        </pc:sldMkLst>
        <pc:spChg chg="add mod">
          <ac:chgData name="Meghan Greene" userId="511b0f5c-0ded-46f1-b930-934a01b5f1d0" providerId="ADAL" clId="{D51CF3A4-2CAC-E04C-A79B-885217B10297}" dt="2022-04-18T19:57:37.966" v="908" actId="14100"/>
          <ac:spMkLst>
            <pc:docMk/>
            <pc:sldMk cId="3233747867" sldId="359"/>
            <ac:spMk id="8" creationId="{34BD917D-090E-0D91-8D96-892D15F4D38C}"/>
          </ac:spMkLst>
        </pc:spChg>
      </pc:sldChg>
      <pc:sldChg chg="add">
        <pc:chgData name="Meghan Greene" userId="511b0f5c-0ded-46f1-b930-934a01b5f1d0" providerId="ADAL" clId="{D51CF3A4-2CAC-E04C-A79B-885217B10297}" dt="2022-04-18T20:25:01.087" v="1258" actId="2890"/>
        <pc:sldMkLst>
          <pc:docMk/>
          <pc:sldMk cId="4213652263" sldId="360"/>
        </pc:sldMkLst>
      </pc:sldChg>
    </pc:docChg>
  </pc:docChgLst>
  <pc:docChgLst>
    <pc:chgData name="Greene, Meghan Nicole Jones" userId="S::mjgreene@ad.unc.edu::511b0f5c-0ded-46f1-b930-934a01b5f1d0" providerId="AD" clId="Web-{225F07BF-D19E-421D-BFA3-9E876004327D}"/>
    <pc:docChg chg="modSld">
      <pc:chgData name="Greene, Meghan Nicole Jones" userId="S::mjgreene@ad.unc.edu::511b0f5c-0ded-46f1-b930-934a01b5f1d0" providerId="AD" clId="Web-{225F07BF-D19E-421D-BFA3-9E876004327D}" dt="2022-04-16T20:45:15.357" v="323" actId="20577"/>
      <pc:docMkLst>
        <pc:docMk/>
      </pc:docMkLst>
      <pc:sldChg chg="addSp delSp modSp">
        <pc:chgData name="Greene, Meghan Nicole Jones" userId="S::mjgreene@ad.unc.edu::511b0f5c-0ded-46f1-b930-934a01b5f1d0" providerId="AD" clId="Web-{225F07BF-D19E-421D-BFA3-9E876004327D}" dt="2022-04-16T20:39:36.472" v="162" actId="20577"/>
        <pc:sldMkLst>
          <pc:docMk/>
          <pc:sldMk cId="1521394170" sldId="333"/>
        </pc:sldMkLst>
        <pc:spChg chg="del">
          <ac:chgData name="Greene, Meghan Nicole Jones" userId="S::mjgreene@ad.unc.edu::511b0f5c-0ded-46f1-b930-934a01b5f1d0" providerId="AD" clId="Web-{225F07BF-D19E-421D-BFA3-9E876004327D}" dt="2022-04-16T20:36:44.531" v="124"/>
          <ac:spMkLst>
            <pc:docMk/>
            <pc:sldMk cId="1521394170" sldId="333"/>
            <ac:spMk id="3" creationId="{66B7E90C-F3CB-3C44-B3CC-D444AF7B8590}"/>
          </ac:spMkLst>
        </pc:spChg>
        <pc:spChg chg="add del mod">
          <ac:chgData name="Greene, Meghan Nicole Jones" userId="S::mjgreene@ad.unc.edu::511b0f5c-0ded-46f1-b930-934a01b5f1d0" providerId="AD" clId="Web-{225F07BF-D19E-421D-BFA3-9E876004327D}" dt="2022-04-16T20:36:31.015" v="121"/>
          <ac:spMkLst>
            <pc:docMk/>
            <pc:sldMk cId="1521394170" sldId="333"/>
            <ac:spMk id="4" creationId="{E935383D-81CA-067D-6A62-9F1E5B34A93F}"/>
          </ac:spMkLst>
        </pc:spChg>
        <pc:spChg chg="add mod">
          <ac:chgData name="Greene, Meghan Nicole Jones" userId="S::mjgreene@ad.unc.edu::511b0f5c-0ded-46f1-b930-934a01b5f1d0" providerId="AD" clId="Web-{225F07BF-D19E-421D-BFA3-9E876004327D}" dt="2022-04-16T20:37:54.142" v="145" actId="20577"/>
          <ac:spMkLst>
            <pc:docMk/>
            <pc:sldMk cId="1521394170" sldId="333"/>
            <ac:spMk id="6" creationId="{9742FA55-B892-071A-2FAC-AF19BBB0DD32}"/>
          </ac:spMkLst>
        </pc:spChg>
        <pc:spChg chg="add mod">
          <ac:chgData name="Greene, Meghan Nicole Jones" userId="S::mjgreene@ad.unc.edu::511b0f5c-0ded-46f1-b930-934a01b5f1d0" providerId="AD" clId="Web-{225F07BF-D19E-421D-BFA3-9E876004327D}" dt="2022-04-16T20:39:36.472" v="162" actId="20577"/>
          <ac:spMkLst>
            <pc:docMk/>
            <pc:sldMk cId="1521394170" sldId="333"/>
            <ac:spMk id="8" creationId="{6014D011-2912-3FEB-3DE0-BFA0F5387279}"/>
          </ac:spMkLst>
        </pc:spChg>
        <pc:spChg chg="add del mod">
          <ac:chgData name="Greene, Meghan Nicole Jones" userId="S::mjgreene@ad.unc.edu::511b0f5c-0ded-46f1-b930-934a01b5f1d0" providerId="AD" clId="Web-{225F07BF-D19E-421D-BFA3-9E876004327D}" dt="2022-04-16T20:36:53.328" v="125"/>
          <ac:spMkLst>
            <pc:docMk/>
            <pc:sldMk cId="1521394170" sldId="333"/>
            <ac:spMk id="10" creationId="{83E3F17E-33AF-4ED2-A547-0E4808823C53}"/>
          </ac:spMkLst>
        </pc:spChg>
      </pc:sldChg>
      <pc:sldChg chg="delSp modSp">
        <pc:chgData name="Greene, Meghan Nicole Jones" userId="S::mjgreene@ad.unc.edu::511b0f5c-0ded-46f1-b930-934a01b5f1d0" providerId="AD" clId="Web-{225F07BF-D19E-421D-BFA3-9E876004327D}" dt="2022-04-16T20:27:17.082" v="12" actId="20577"/>
        <pc:sldMkLst>
          <pc:docMk/>
          <pc:sldMk cId="3205966801" sldId="334"/>
        </pc:sldMkLst>
        <pc:spChg chg="del">
          <ac:chgData name="Greene, Meghan Nicole Jones" userId="S::mjgreene@ad.unc.edu::511b0f5c-0ded-46f1-b930-934a01b5f1d0" providerId="AD" clId="Web-{225F07BF-D19E-421D-BFA3-9E876004327D}" dt="2022-04-16T20:26:26.519" v="0"/>
          <ac:spMkLst>
            <pc:docMk/>
            <pc:sldMk cId="3205966801" sldId="334"/>
            <ac:spMk id="5" creationId="{1B7F43FE-7331-2A4D-96E6-2FD62201F8B4}"/>
          </ac:spMkLst>
        </pc:spChg>
        <pc:spChg chg="mod">
          <ac:chgData name="Greene, Meghan Nicole Jones" userId="S::mjgreene@ad.unc.edu::511b0f5c-0ded-46f1-b930-934a01b5f1d0" providerId="AD" clId="Web-{225F07BF-D19E-421D-BFA3-9E876004327D}" dt="2022-04-16T20:26:45.863" v="7" actId="20577"/>
          <ac:spMkLst>
            <pc:docMk/>
            <pc:sldMk cId="3205966801" sldId="334"/>
            <ac:spMk id="9" creationId="{0A23DD78-1763-B442-9A9B-0DE5CA9C2BCF}"/>
          </ac:spMkLst>
        </pc:spChg>
        <pc:spChg chg="mod">
          <ac:chgData name="Greene, Meghan Nicole Jones" userId="S::mjgreene@ad.unc.edu::511b0f5c-0ded-46f1-b930-934a01b5f1d0" providerId="AD" clId="Web-{225F07BF-D19E-421D-BFA3-9E876004327D}" dt="2022-04-16T20:27:17.082" v="12" actId="20577"/>
          <ac:spMkLst>
            <pc:docMk/>
            <pc:sldMk cId="3205966801" sldId="334"/>
            <ac:spMk id="11" creationId="{37525E25-6D01-B441-A494-76F650BFD2FC}"/>
          </ac:spMkLst>
        </pc:spChg>
      </pc:sldChg>
      <pc:sldChg chg="addSp delSp modSp">
        <pc:chgData name="Greene, Meghan Nicole Jones" userId="S::mjgreene@ad.unc.edu::511b0f5c-0ded-46f1-b930-934a01b5f1d0" providerId="AD" clId="Web-{225F07BF-D19E-421D-BFA3-9E876004327D}" dt="2022-04-16T20:35:25.967" v="106" actId="20577"/>
        <pc:sldMkLst>
          <pc:docMk/>
          <pc:sldMk cId="1749119834" sldId="336"/>
        </pc:sldMkLst>
        <pc:spChg chg="del">
          <ac:chgData name="Greene, Meghan Nicole Jones" userId="S::mjgreene@ad.unc.edu::511b0f5c-0ded-46f1-b930-934a01b5f1d0" providerId="AD" clId="Web-{225F07BF-D19E-421D-BFA3-9E876004327D}" dt="2022-04-16T20:32:35.198" v="64"/>
          <ac:spMkLst>
            <pc:docMk/>
            <pc:sldMk cId="1749119834" sldId="336"/>
            <ac:spMk id="3" creationId="{BD9ABD63-9939-4F4D-82B0-553E1E78F5D0}"/>
          </ac:spMkLst>
        </pc:spChg>
        <pc:spChg chg="add mod">
          <ac:chgData name="Greene, Meghan Nicole Jones" userId="S::mjgreene@ad.unc.edu::511b0f5c-0ded-46f1-b930-934a01b5f1d0" providerId="AD" clId="Web-{225F07BF-D19E-421D-BFA3-9E876004327D}" dt="2022-04-16T20:34:20.591" v="91" actId="20577"/>
          <ac:spMkLst>
            <pc:docMk/>
            <pc:sldMk cId="1749119834" sldId="336"/>
            <ac:spMk id="5" creationId="{5E09204F-04F2-984A-5667-9D467E837096}"/>
          </ac:spMkLst>
        </pc:spChg>
        <pc:spChg chg="add del mod">
          <ac:chgData name="Greene, Meghan Nicole Jones" userId="S::mjgreene@ad.unc.edu::511b0f5c-0ded-46f1-b930-934a01b5f1d0" providerId="AD" clId="Web-{225F07BF-D19E-421D-BFA3-9E876004327D}" dt="2022-04-16T20:32:42.057" v="65"/>
          <ac:spMkLst>
            <pc:docMk/>
            <pc:sldMk cId="1749119834" sldId="336"/>
            <ac:spMk id="7" creationId="{2249F647-C27E-9B2A-5C38-D7E1355A052D}"/>
          </ac:spMkLst>
        </pc:spChg>
        <pc:spChg chg="add del mod">
          <ac:chgData name="Greene, Meghan Nicole Jones" userId="S::mjgreene@ad.unc.edu::511b0f5c-0ded-46f1-b930-934a01b5f1d0" providerId="AD" clId="Web-{225F07BF-D19E-421D-BFA3-9E876004327D}" dt="2022-04-16T20:33:33.730" v="79"/>
          <ac:spMkLst>
            <pc:docMk/>
            <pc:sldMk cId="1749119834" sldId="336"/>
            <ac:spMk id="9" creationId="{081BEB1B-7CF6-EF1E-D53E-91FC4EECEF38}"/>
          </ac:spMkLst>
        </pc:spChg>
        <pc:spChg chg="add del mod">
          <ac:chgData name="Greene, Meghan Nicole Jones" userId="S::mjgreene@ad.unc.edu::511b0f5c-0ded-46f1-b930-934a01b5f1d0" providerId="AD" clId="Web-{225F07BF-D19E-421D-BFA3-9E876004327D}" dt="2022-04-16T20:33:22.808" v="76"/>
          <ac:spMkLst>
            <pc:docMk/>
            <pc:sldMk cId="1749119834" sldId="336"/>
            <ac:spMk id="10" creationId="{88C5ECE8-D36F-BA64-0A52-C8D125F7B379}"/>
          </ac:spMkLst>
        </pc:spChg>
        <pc:spChg chg="add mod">
          <ac:chgData name="Greene, Meghan Nicole Jones" userId="S::mjgreene@ad.unc.edu::511b0f5c-0ded-46f1-b930-934a01b5f1d0" providerId="AD" clId="Web-{225F07BF-D19E-421D-BFA3-9E876004327D}" dt="2022-04-16T20:35:25.967" v="106" actId="20577"/>
          <ac:spMkLst>
            <pc:docMk/>
            <pc:sldMk cId="1749119834" sldId="336"/>
            <ac:spMk id="11" creationId="{6FFC3A8F-A603-38F3-ACB3-C33030653EE1}"/>
          </ac:spMkLst>
        </pc:spChg>
      </pc:sldChg>
      <pc:sldChg chg="modSp">
        <pc:chgData name="Greene, Meghan Nicole Jones" userId="S::mjgreene@ad.unc.edu::511b0f5c-0ded-46f1-b930-934a01b5f1d0" providerId="AD" clId="Web-{225F07BF-D19E-421D-BFA3-9E876004327D}" dt="2022-04-16T20:45:15.357" v="323" actId="20577"/>
        <pc:sldMkLst>
          <pc:docMk/>
          <pc:sldMk cId="1977128265" sldId="337"/>
        </pc:sldMkLst>
        <pc:spChg chg="mod">
          <ac:chgData name="Greene, Meghan Nicole Jones" userId="S::mjgreene@ad.unc.edu::511b0f5c-0ded-46f1-b930-934a01b5f1d0" providerId="AD" clId="Web-{225F07BF-D19E-421D-BFA3-9E876004327D}" dt="2022-04-16T20:45:15.357" v="323" actId="20577"/>
          <ac:spMkLst>
            <pc:docMk/>
            <pc:sldMk cId="1977128265" sldId="337"/>
            <ac:spMk id="3" creationId="{E2071EA2-12FA-6240-81CB-8A48AE13B75B}"/>
          </ac:spMkLst>
        </pc:spChg>
      </pc:sldChg>
      <pc:sldChg chg="addSp delSp modSp">
        <pc:chgData name="Greene, Meghan Nicole Jones" userId="S::mjgreene@ad.unc.edu::511b0f5c-0ded-46f1-b930-934a01b5f1d0" providerId="AD" clId="Web-{225F07BF-D19E-421D-BFA3-9E876004327D}" dt="2022-04-16T20:36:14.765" v="117" actId="20577"/>
        <pc:sldMkLst>
          <pc:docMk/>
          <pc:sldMk cId="2205550154" sldId="339"/>
        </pc:sldMkLst>
        <pc:spChg chg="del mod">
          <ac:chgData name="Greene, Meghan Nicole Jones" userId="S::mjgreene@ad.unc.edu::511b0f5c-0ded-46f1-b930-934a01b5f1d0" providerId="AD" clId="Web-{225F07BF-D19E-421D-BFA3-9E876004327D}" dt="2022-04-16T20:27:55.817" v="16"/>
          <ac:spMkLst>
            <pc:docMk/>
            <pc:sldMk cId="2205550154" sldId="339"/>
            <ac:spMk id="3" creationId="{80B88DF5-8174-D242-A852-05E75A1AD91A}"/>
          </ac:spMkLst>
        </pc:spChg>
        <pc:spChg chg="add mod">
          <ac:chgData name="Greene, Meghan Nicole Jones" userId="S::mjgreene@ad.unc.edu::511b0f5c-0ded-46f1-b930-934a01b5f1d0" providerId="AD" clId="Web-{225F07BF-D19E-421D-BFA3-9E876004327D}" dt="2022-04-16T20:36:01.312" v="113" actId="1076"/>
          <ac:spMkLst>
            <pc:docMk/>
            <pc:sldMk cId="2205550154" sldId="339"/>
            <ac:spMk id="5" creationId="{1B1BF433-28A8-AB80-2BEF-AC05EAA4C155}"/>
          </ac:spMkLst>
        </pc:spChg>
        <pc:spChg chg="add mod">
          <ac:chgData name="Greene, Meghan Nicole Jones" userId="S::mjgreene@ad.unc.edu::511b0f5c-0ded-46f1-b930-934a01b5f1d0" providerId="AD" clId="Web-{225F07BF-D19E-421D-BFA3-9E876004327D}" dt="2022-04-16T20:36:14.765" v="117" actId="20577"/>
          <ac:spMkLst>
            <pc:docMk/>
            <pc:sldMk cId="2205550154" sldId="339"/>
            <ac:spMk id="7" creationId="{729E44D5-D08A-CECC-4F58-C976CFD2E4AF}"/>
          </ac:spMkLst>
        </pc:spChg>
      </pc:sldChg>
      <pc:sldChg chg="modSp mod modShow">
        <pc:chgData name="Greene, Meghan Nicole Jones" userId="S::mjgreene@ad.unc.edu::511b0f5c-0ded-46f1-b930-934a01b5f1d0" providerId="AD" clId="Web-{225F07BF-D19E-421D-BFA3-9E876004327D}" dt="2022-04-16T20:43:48.215" v="173"/>
        <pc:sldMkLst>
          <pc:docMk/>
          <pc:sldMk cId="4208334749" sldId="342"/>
        </pc:sldMkLst>
        <pc:spChg chg="mod">
          <ac:chgData name="Greene, Meghan Nicole Jones" userId="S::mjgreene@ad.unc.edu::511b0f5c-0ded-46f1-b930-934a01b5f1d0" providerId="AD" clId="Web-{225F07BF-D19E-421D-BFA3-9E876004327D}" dt="2022-04-16T20:43:48.215" v="173"/>
          <ac:spMkLst>
            <pc:docMk/>
            <pc:sldMk cId="4208334749" sldId="342"/>
            <ac:spMk id="2" creationId="{D0CF3A2E-D54A-0451-336B-6FA4A9461487}"/>
          </ac:spMkLst>
        </pc:spChg>
      </pc:sldChg>
      <pc:sldChg chg="mod modShow">
        <pc:chgData name="Greene, Meghan Nicole Jones" userId="S::mjgreene@ad.unc.edu::511b0f5c-0ded-46f1-b930-934a01b5f1d0" providerId="AD" clId="Web-{225F07BF-D19E-421D-BFA3-9E876004327D}" dt="2022-04-16T20:27:37.661" v="14"/>
        <pc:sldMkLst>
          <pc:docMk/>
          <pc:sldMk cId="3258802349" sldId="344"/>
        </pc:sldMkLst>
      </pc:sldChg>
    </pc:docChg>
  </pc:docChgLst>
  <pc:docChgLst>
    <pc:chgData name="Bracy, Maya Kariamu" userId="S::mkbracy@ad.unc.edu::29b762f2-3416-41da-a466-e769c80bcd0f" providerId="AD" clId="Web-{853FD8C6-3899-4FDE-A121-540496A8C417}"/>
    <pc:docChg chg="modSld">
      <pc:chgData name="Bracy, Maya Kariamu" userId="S::mkbracy@ad.unc.edu::29b762f2-3416-41da-a466-e769c80bcd0f" providerId="AD" clId="Web-{853FD8C6-3899-4FDE-A121-540496A8C417}" dt="2022-04-17T23:55:39.136" v="91"/>
      <pc:docMkLst>
        <pc:docMk/>
      </pc:docMkLst>
      <pc:sldChg chg="addSp delSp modSp modCm modNotes">
        <pc:chgData name="Bracy, Maya Kariamu" userId="S::mkbracy@ad.unc.edu::29b762f2-3416-41da-a466-e769c80bcd0f" providerId="AD" clId="Web-{853FD8C6-3899-4FDE-A121-540496A8C417}" dt="2022-04-17T23:48:32.952" v="57"/>
        <pc:sldMkLst>
          <pc:docMk/>
          <pc:sldMk cId="385740469" sldId="332"/>
        </pc:sldMkLst>
        <pc:spChg chg="del">
          <ac:chgData name="Bracy, Maya Kariamu" userId="S::mkbracy@ad.unc.edu::29b762f2-3416-41da-a466-e769c80bcd0f" providerId="AD" clId="Web-{853FD8C6-3899-4FDE-A121-540496A8C417}" dt="2022-04-17T21:25:26.891" v="0"/>
          <ac:spMkLst>
            <pc:docMk/>
            <pc:sldMk cId="385740469" sldId="332"/>
            <ac:spMk id="2" creationId="{5FA1BA45-1E98-C14F-BF36-242EC2907C8C}"/>
          </ac:spMkLst>
        </pc:spChg>
        <pc:picChg chg="add mod">
          <ac:chgData name="Bracy, Maya Kariamu" userId="S::mkbracy@ad.unc.edu::29b762f2-3416-41da-a466-e769c80bcd0f" providerId="AD" clId="Web-{853FD8C6-3899-4FDE-A121-540496A8C417}" dt="2022-04-17T21:26:10.642" v="5" actId="14100"/>
          <ac:picMkLst>
            <pc:docMk/>
            <pc:sldMk cId="385740469" sldId="332"/>
            <ac:picMk id="3" creationId="{9437D0E2-9E9C-0A2F-3440-6F7478B50069}"/>
          </ac:picMkLst>
        </pc:picChg>
      </pc:sldChg>
      <pc:sldChg chg="modNotes">
        <pc:chgData name="Bracy, Maya Kariamu" userId="S::mkbracy@ad.unc.edu::29b762f2-3416-41da-a466-e769c80bcd0f" providerId="AD" clId="Web-{853FD8C6-3899-4FDE-A121-540496A8C417}" dt="2022-04-17T23:55:39.136" v="91"/>
        <pc:sldMkLst>
          <pc:docMk/>
          <pc:sldMk cId="1521394170" sldId="333"/>
        </pc:sldMkLst>
      </pc:sldChg>
      <pc:sldChg chg="addSp delSp modSp">
        <pc:chgData name="Bracy, Maya Kariamu" userId="S::mkbracy@ad.unc.edu::29b762f2-3416-41da-a466-e769c80bcd0f" providerId="AD" clId="Web-{853FD8C6-3899-4FDE-A121-540496A8C417}" dt="2022-04-17T23:46:54.512" v="53" actId="14100"/>
        <pc:sldMkLst>
          <pc:docMk/>
          <pc:sldMk cId="1133628618" sldId="335"/>
        </pc:sldMkLst>
        <pc:spChg chg="add del">
          <ac:chgData name="Bracy, Maya Kariamu" userId="S::mkbracy@ad.unc.edu::29b762f2-3416-41da-a466-e769c80bcd0f" providerId="AD" clId="Web-{853FD8C6-3899-4FDE-A121-540496A8C417}" dt="2022-04-17T23:43:36.413" v="36"/>
          <ac:spMkLst>
            <pc:docMk/>
            <pc:sldMk cId="1133628618" sldId="335"/>
            <ac:spMk id="3" creationId="{F0D6AFF4-88FA-3670-B68B-0BC79B928D6F}"/>
          </ac:spMkLst>
        </pc:spChg>
        <pc:spChg chg="del mod">
          <ac:chgData name="Bracy, Maya Kariamu" userId="S::mkbracy@ad.unc.edu::29b762f2-3416-41da-a466-e769c80bcd0f" providerId="AD" clId="Web-{853FD8C6-3899-4FDE-A121-540496A8C417}" dt="2022-04-17T23:45:52.370" v="41"/>
          <ac:spMkLst>
            <pc:docMk/>
            <pc:sldMk cId="1133628618" sldId="335"/>
            <ac:spMk id="10" creationId="{044F1F4C-320B-5C41-BC77-66B5290A3A26}"/>
          </ac:spMkLst>
        </pc:spChg>
        <pc:picChg chg="add mod">
          <ac:chgData name="Bracy, Maya Kariamu" userId="S::mkbracy@ad.unc.edu::29b762f2-3416-41da-a466-e769c80bcd0f" providerId="AD" clId="Web-{853FD8C6-3899-4FDE-A121-540496A8C417}" dt="2022-04-17T23:46:54.512" v="53" actId="14100"/>
          <ac:picMkLst>
            <pc:docMk/>
            <pc:sldMk cId="1133628618" sldId="335"/>
            <ac:picMk id="5" creationId="{9D801623-A641-7DB6-BF16-4E75AA216E05}"/>
          </ac:picMkLst>
        </pc:picChg>
      </pc:sldChg>
      <pc:sldChg chg="modNotes">
        <pc:chgData name="Bracy, Maya Kariamu" userId="S::mkbracy@ad.unc.edu::29b762f2-3416-41da-a466-e769c80bcd0f" providerId="AD" clId="Web-{853FD8C6-3899-4FDE-A121-540496A8C417}" dt="2022-04-17T23:54:56.385" v="87"/>
        <pc:sldMkLst>
          <pc:docMk/>
          <pc:sldMk cId="1749119834" sldId="336"/>
        </pc:sldMkLst>
      </pc:sldChg>
      <pc:sldChg chg="addSp modSp modNotes">
        <pc:chgData name="Bracy, Maya Kariamu" userId="S::mkbracy@ad.unc.edu::29b762f2-3416-41da-a466-e769c80bcd0f" providerId="AD" clId="Web-{853FD8C6-3899-4FDE-A121-540496A8C417}" dt="2022-04-17T23:48:09.077" v="55"/>
        <pc:sldMkLst>
          <pc:docMk/>
          <pc:sldMk cId="1828850774" sldId="338"/>
        </pc:sldMkLst>
        <pc:spChg chg="mod">
          <ac:chgData name="Bracy, Maya Kariamu" userId="S::mkbracy@ad.unc.edu::29b762f2-3416-41da-a466-e769c80bcd0f" providerId="AD" clId="Web-{853FD8C6-3899-4FDE-A121-540496A8C417}" dt="2022-04-17T23:46:37.840" v="51" actId="14100"/>
          <ac:spMkLst>
            <pc:docMk/>
            <pc:sldMk cId="1828850774" sldId="338"/>
            <ac:spMk id="4" creationId="{D3B9FB5B-A766-2243-BD9C-1CD1062DA68E}"/>
          </ac:spMkLst>
        </pc:spChg>
        <pc:spChg chg="mod">
          <ac:chgData name="Bracy, Maya Kariamu" userId="S::mkbracy@ad.unc.edu::29b762f2-3416-41da-a466-e769c80bcd0f" providerId="AD" clId="Web-{853FD8C6-3899-4FDE-A121-540496A8C417}" dt="2022-04-17T23:46:43.746" v="52" actId="1076"/>
          <ac:spMkLst>
            <pc:docMk/>
            <pc:sldMk cId="1828850774" sldId="338"/>
            <ac:spMk id="9" creationId="{01841896-452A-7B4E-AA7F-EE7F147BF165}"/>
          </ac:spMkLst>
        </pc:spChg>
        <pc:picChg chg="add mod modCrop">
          <ac:chgData name="Bracy, Maya Kariamu" userId="S::mkbracy@ad.unc.edu::29b762f2-3416-41da-a466-e769c80bcd0f" providerId="AD" clId="Web-{853FD8C6-3899-4FDE-A121-540496A8C417}" dt="2022-04-17T23:46:28.339" v="50" actId="1076"/>
          <ac:picMkLst>
            <pc:docMk/>
            <pc:sldMk cId="1828850774" sldId="338"/>
            <ac:picMk id="3" creationId="{F541C519-6913-F6A3-2B1B-5E4400C3886F}"/>
          </ac:picMkLst>
        </pc:picChg>
      </pc:sldChg>
      <pc:sldChg chg="modNotes">
        <pc:chgData name="Bracy, Maya Kariamu" userId="S::mkbracy@ad.unc.edu::29b762f2-3416-41da-a466-e769c80bcd0f" providerId="AD" clId="Web-{853FD8C6-3899-4FDE-A121-540496A8C417}" dt="2022-04-17T23:52:53.647" v="83"/>
        <pc:sldMkLst>
          <pc:docMk/>
          <pc:sldMk cId="2205550154" sldId="339"/>
        </pc:sldMkLst>
      </pc:sldChg>
      <pc:sldChg chg="modNotes">
        <pc:chgData name="Bracy, Maya Kariamu" userId="S::mkbracy@ad.unc.edu::29b762f2-3416-41da-a466-e769c80bcd0f" providerId="AD" clId="Web-{853FD8C6-3899-4FDE-A121-540496A8C417}" dt="2022-04-17T23:50:57.003" v="61"/>
        <pc:sldMkLst>
          <pc:docMk/>
          <pc:sldMk cId="3258802349" sldId="344"/>
        </pc:sldMkLst>
      </pc:sldChg>
    </pc:docChg>
  </pc:docChgLst>
  <pc:docChgLst>
    <pc:chgData name="Marraccini, Marisa Ellen" userId="S::mmarracc@ad.unc.edu::ca0fa083-aa91-4ef5-975e-b82267cc0bec" providerId="AD" clId="Web-{C4FBE7F9-D2E1-4256-A1BC-5D5CCBF92032}"/>
    <pc:docChg chg="modSld">
      <pc:chgData name="Marraccini, Marisa Ellen" userId="S::mmarracc@ad.unc.edu::ca0fa083-aa91-4ef5-975e-b82267cc0bec" providerId="AD" clId="Web-{C4FBE7F9-D2E1-4256-A1BC-5D5CCBF92032}" dt="2022-04-18T19:07:11.334" v="0"/>
      <pc:docMkLst>
        <pc:docMk/>
      </pc:docMkLst>
      <pc:sldChg chg="addSp">
        <pc:chgData name="Marraccini, Marisa Ellen" userId="S::mmarracc@ad.unc.edu::ca0fa083-aa91-4ef5-975e-b82267cc0bec" providerId="AD" clId="Web-{C4FBE7F9-D2E1-4256-A1BC-5D5CCBF92032}" dt="2022-04-18T19:07:11.334" v="0"/>
        <pc:sldMkLst>
          <pc:docMk/>
          <pc:sldMk cId="3090894301" sldId="256"/>
        </pc:sldMkLst>
        <pc:spChg chg="add">
          <ac:chgData name="Marraccini, Marisa Ellen" userId="S::mmarracc@ad.unc.edu::ca0fa083-aa91-4ef5-975e-b82267cc0bec" providerId="AD" clId="Web-{C4FBE7F9-D2E1-4256-A1BC-5D5CCBF92032}" dt="2022-04-18T19:07:11.334" v="0"/>
          <ac:spMkLst>
            <pc:docMk/>
            <pc:sldMk cId="3090894301" sldId="256"/>
            <ac:spMk id="4" creationId="{F6B77869-F915-E12C-C80B-8DDCE37908D2}"/>
          </ac:spMkLst>
        </pc:spChg>
      </pc:sldChg>
    </pc:docChg>
  </pc:docChgLst>
  <pc:docChgLst>
    <pc:chgData name="Griffin, Dana C" userId="S::dcgriffi@ad.unc.edu::0f51fae8-66b4-4fc0-ae86-e850e3562d9d" providerId="AD" clId="Web-{5B7764D2-41C9-4198-B277-26DEC2B06628}"/>
    <pc:docChg chg="modSld">
      <pc:chgData name="Griffin, Dana C" userId="S::dcgriffi@ad.unc.edu::0f51fae8-66b4-4fc0-ae86-e850e3562d9d" providerId="AD" clId="Web-{5B7764D2-41C9-4198-B277-26DEC2B06628}" dt="2022-04-18T19:20:41.679" v="9" actId="20577"/>
      <pc:docMkLst>
        <pc:docMk/>
      </pc:docMkLst>
      <pc:sldChg chg="modSp">
        <pc:chgData name="Griffin, Dana C" userId="S::dcgriffi@ad.unc.edu::0f51fae8-66b4-4fc0-ae86-e850e3562d9d" providerId="AD" clId="Web-{5B7764D2-41C9-4198-B277-26DEC2B06628}" dt="2022-04-18T19:20:41.679" v="9" actId="20577"/>
        <pc:sldMkLst>
          <pc:docMk/>
          <pc:sldMk cId="1977128265" sldId="337"/>
        </pc:sldMkLst>
        <pc:spChg chg="mod">
          <ac:chgData name="Griffin, Dana C" userId="S::dcgriffi@ad.unc.edu::0f51fae8-66b4-4fc0-ae86-e850e3562d9d" providerId="AD" clId="Web-{5B7764D2-41C9-4198-B277-26DEC2B06628}" dt="2022-04-18T19:20:41.679" v="9" actId="20577"/>
          <ac:spMkLst>
            <pc:docMk/>
            <pc:sldMk cId="1977128265" sldId="337"/>
            <ac:spMk id="3" creationId="{E2071EA2-12FA-6240-81CB-8A48AE13B75B}"/>
          </ac:spMkLst>
        </pc:spChg>
      </pc:sldChg>
      <pc:sldChg chg="modSp modCm">
        <pc:chgData name="Griffin, Dana C" userId="S::dcgriffi@ad.unc.edu::0f51fae8-66b4-4fc0-ae86-e850e3562d9d" providerId="AD" clId="Web-{5B7764D2-41C9-4198-B277-26DEC2B06628}" dt="2022-04-18T19:19:31.675" v="7" actId="20577"/>
        <pc:sldMkLst>
          <pc:docMk/>
          <pc:sldMk cId="450393671" sldId="343"/>
        </pc:sldMkLst>
        <pc:spChg chg="mod">
          <ac:chgData name="Griffin, Dana C" userId="S::dcgriffi@ad.unc.edu::0f51fae8-66b4-4fc0-ae86-e850e3562d9d" providerId="AD" clId="Web-{5B7764D2-41C9-4198-B277-26DEC2B06628}" dt="2022-04-18T19:19:31.675" v="7" actId="20577"/>
          <ac:spMkLst>
            <pc:docMk/>
            <pc:sldMk cId="450393671" sldId="343"/>
            <ac:spMk id="23" creationId="{D56E5815-0D43-2362-FBDC-5821A28E6028}"/>
          </ac:spMkLst>
        </pc:spChg>
      </pc:sldChg>
      <pc:sldChg chg="modSp">
        <pc:chgData name="Griffin, Dana C" userId="S::dcgriffi@ad.unc.edu::0f51fae8-66b4-4fc0-ae86-e850e3562d9d" providerId="AD" clId="Web-{5B7764D2-41C9-4198-B277-26DEC2B06628}" dt="2022-04-18T19:19:01.673" v="1" actId="20577"/>
        <pc:sldMkLst>
          <pc:docMk/>
          <pc:sldMk cId="2739523421" sldId="348"/>
        </pc:sldMkLst>
        <pc:spChg chg="mod">
          <ac:chgData name="Griffin, Dana C" userId="S::dcgriffi@ad.unc.edu::0f51fae8-66b4-4fc0-ae86-e850e3562d9d" providerId="AD" clId="Web-{5B7764D2-41C9-4198-B277-26DEC2B06628}" dt="2022-04-18T19:19:01.673" v="1" actId="20577"/>
          <ac:spMkLst>
            <pc:docMk/>
            <pc:sldMk cId="2739523421" sldId="348"/>
            <ac:spMk id="3" creationId="{6B4A3C8C-B468-E69E-7420-4F84A9AF49C1}"/>
          </ac:spMkLst>
        </pc:spChg>
      </pc:sldChg>
    </pc:docChg>
  </pc:docChgLst>
  <pc:docChgLst>
    <pc:chgData name="Griffin, Dana C" userId="S::dcgriffi@ad.unc.edu::0f51fae8-66b4-4fc0-ae86-e850e3562d9d" providerId="AD" clId="Web-{EBCF383A-B556-4C76-A3BA-B07651DEDAB6}"/>
    <pc:docChg chg="mod addSld delSld modSld sldOrd modSection">
      <pc:chgData name="Griffin, Dana C" userId="S::dcgriffi@ad.unc.edu::0f51fae8-66b4-4fc0-ae86-e850e3562d9d" providerId="AD" clId="Web-{EBCF383A-B556-4C76-A3BA-B07651DEDAB6}" dt="2022-04-18T01:00:39.029" v="898" actId="20577"/>
      <pc:docMkLst>
        <pc:docMk/>
      </pc:docMkLst>
      <pc:sldChg chg="modSp">
        <pc:chgData name="Griffin, Dana C" userId="S::dcgriffi@ad.unc.edu::0f51fae8-66b4-4fc0-ae86-e850e3562d9d" providerId="AD" clId="Web-{EBCF383A-B556-4C76-A3BA-B07651DEDAB6}" dt="2022-04-18T00:30:56.069" v="244" actId="20577"/>
        <pc:sldMkLst>
          <pc:docMk/>
          <pc:sldMk cId="2850227719" sldId="331"/>
        </pc:sldMkLst>
        <pc:spChg chg="mod">
          <ac:chgData name="Griffin, Dana C" userId="S::dcgriffi@ad.unc.edu::0f51fae8-66b4-4fc0-ae86-e850e3562d9d" providerId="AD" clId="Web-{EBCF383A-B556-4C76-A3BA-B07651DEDAB6}" dt="2022-04-18T00:30:56.069" v="244" actId="20577"/>
          <ac:spMkLst>
            <pc:docMk/>
            <pc:sldMk cId="2850227719" sldId="331"/>
            <ac:spMk id="8" creationId="{A5BF87EE-E96D-8743-8C0B-85F81E701DF5}"/>
          </ac:spMkLst>
        </pc:spChg>
      </pc:sldChg>
      <pc:sldChg chg="ord addCm">
        <pc:chgData name="Griffin, Dana C" userId="S::dcgriffi@ad.unc.edu::0f51fae8-66b4-4fc0-ae86-e850e3562d9d" providerId="AD" clId="Web-{EBCF383A-B556-4C76-A3BA-B07651DEDAB6}" dt="2022-04-18T00:51:03.829" v="757"/>
        <pc:sldMkLst>
          <pc:docMk/>
          <pc:sldMk cId="3205966801" sldId="334"/>
        </pc:sldMkLst>
      </pc:sldChg>
      <pc:sldChg chg="ord">
        <pc:chgData name="Griffin, Dana C" userId="S::dcgriffi@ad.unc.edu::0f51fae8-66b4-4fc0-ae86-e850e3562d9d" providerId="AD" clId="Web-{EBCF383A-B556-4C76-A3BA-B07651DEDAB6}" dt="2022-04-18T00:45:20.650" v="720"/>
        <pc:sldMkLst>
          <pc:docMk/>
          <pc:sldMk cId="1133628618" sldId="335"/>
        </pc:sldMkLst>
      </pc:sldChg>
      <pc:sldChg chg="modSp addCm">
        <pc:chgData name="Griffin, Dana C" userId="S::dcgriffi@ad.unc.edu::0f51fae8-66b4-4fc0-ae86-e850e3562d9d" providerId="AD" clId="Web-{EBCF383A-B556-4C76-A3BA-B07651DEDAB6}" dt="2022-04-18T00:43:28.975" v="668" actId="20577"/>
        <pc:sldMkLst>
          <pc:docMk/>
          <pc:sldMk cId="1977128265" sldId="337"/>
        </pc:sldMkLst>
        <pc:spChg chg="mod">
          <ac:chgData name="Griffin, Dana C" userId="S::dcgriffi@ad.unc.edu::0f51fae8-66b4-4fc0-ae86-e850e3562d9d" providerId="AD" clId="Web-{EBCF383A-B556-4C76-A3BA-B07651DEDAB6}" dt="2022-04-18T00:43:23.772" v="666" actId="20577"/>
          <ac:spMkLst>
            <pc:docMk/>
            <pc:sldMk cId="1977128265" sldId="337"/>
            <ac:spMk id="2" creationId="{279DC37F-E8F4-E44D-B991-0F8F4374E630}"/>
          </ac:spMkLst>
        </pc:spChg>
        <pc:spChg chg="mod">
          <ac:chgData name="Griffin, Dana C" userId="S::dcgriffi@ad.unc.edu::0f51fae8-66b4-4fc0-ae86-e850e3562d9d" providerId="AD" clId="Web-{EBCF383A-B556-4C76-A3BA-B07651DEDAB6}" dt="2022-04-18T00:43:28.975" v="668" actId="20577"/>
          <ac:spMkLst>
            <pc:docMk/>
            <pc:sldMk cId="1977128265" sldId="337"/>
            <ac:spMk id="3" creationId="{E2071EA2-12FA-6240-81CB-8A48AE13B75B}"/>
          </ac:spMkLst>
        </pc:spChg>
      </pc:sldChg>
      <pc:sldChg chg="modSp addCm">
        <pc:chgData name="Griffin, Dana C" userId="S::dcgriffi@ad.unc.edu::0f51fae8-66b4-4fc0-ae86-e850e3562d9d" providerId="AD" clId="Web-{EBCF383A-B556-4C76-A3BA-B07651DEDAB6}" dt="2022-04-18T00:24:17.810" v="10" actId="20577"/>
        <pc:sldMkLst>
          <pc:docMk/>
          <pc:sldMk cId="1828850774" sldId="338"/>
        </pc:sldMkLst>
        <pc:spChg chg="mod">
          <ac:chgData name="Griffin, Dana C" userId="S::dcgriffi@ad.unc.edu::0f51fae8-66b4-4fc0-ae86-e850e3562d9d" providerId="AD" clId="Web-{EBCF383A-B556-4C76-A3BA-B07651DEDAB6}" dt="2022-04-18T00:24:17.810" v="10" actId="20577"/>
          <ac:spMkLst>
            <pc:docMk/>
            <pc:sldMk cId="1828850774" sldId="338"/>
            <ac:spMk id="9" creationId="{01841896-452A-7B4E-AA7F-EE7F147BF165}"/>
          </ac:spMkLst>
        </pc:spChg>
      </pc:sldChg>
      <pc:sldChg chg="addCm">
        <pc:chgData name="Griffin, Dana C" userId="S::dcgriffi@ad.unc.edu::0f51fae8-66b4-4fc0-ae86-e850e3562d9d" providerId="AD" clId="Web-{EBCF383A-B556-4C76-A3BA-B07651DEDAB6}" dt="2022-04-18T00:25:31.843" v="11"/>
        <pc:sldMkLst>
          <pc:docMk/>
          <pc:sldMk cId="2205550154" sldId="339"/>
        </pc:sldMkLst>
      </pc:sldChg>
      <pc:sldChg chg="addCm">
        <pc:chgData name="Griffin, Dana C" userId="S::dcgriffi@ad.unc.edu::0f51fae8-66b4-4fc0-ae86-e850e3562d9d" providerId="AD" clId="Web-{EBCF383A-B556-4C76-A3BA-B07651DEDAB6}" dt="2022-04-18T00:20:57.228" v="2"/>
        <pc:sldMkLst>
          <pc:docMk/>
          <pc:sldMk cId="4208334749" sldId="342"/>
        </pc:sldMkLst>
      </pc:sldChg>
      <pc:sldChg chg="modSp ord addCm modCm">
        <pc:chgData name="Griffin, Dana C" userId="S::dcgriffi@ad.unc.edu::0f51fae8-66b4-4fc0-ae86-e850e3562d9d" providerId="AD" clId="Web-{EBCF383A-B556-4C76-A3BA-B07651DEDAB6}" dt="2022-04-18T01:00:39.029" v="898" actId="20577"/>
        <pc:sldMkLst>
          <pc:docMk/>
          <pc:sldMk cId="450393671" sldId="343"/>
        </pc:sldMkLst>
        <pc:spChg chg="mod">
          <ac:chgData name="Griffin, Dana C" userId="S::dcgriffi@ad.unc.edu::0f51fae8-66b4-4fc0-ae86-e850e3562d9d" providerId="AD" clId="Web-{EBCF383A-B556-4C76-A3BA-B07651DEDAB6}" dt="2022-04-18T01:00:39.029" v="898" actId="20577"/>
          <ac:spMkLst>
            <pc:docMk/>
            <pc:sldMk cId="450393671" sldId="343"/>
            <ac:spMk id="23" creationId="{D56E5815-0D43-2362-FBDC-5821A28E6028}"/>
          </ac:spMkLst>
        </pc:spChg>
      </pc:sldChg>
      <pc:sldChg chg="modSp">
        <pc:chgData name="Griffin, Dana C" userId="S::dcgriffi@ad.unc.edu::0f51fae8-66b4-4fc0-ae86-e850e3562d9d" providerId="AD" clId="Web-{EBCF383A-B556-4C76-A3BA-B07651DEDAB6}" dt="2022-04-18T00:26:07" v="32" actId="20577"/>
        <pc:sldMkLst>
          <pc:docMk/>
          <pc:sldMk cId="3258802349" sldId="344"/>
        </pc:sldMkLst>
        <pc:spChg chg="mod">
          <ac:chgData name="Griffin, Dana C" userId="S::dcgriffi@ad.unc.edu::0f51fae8-66b4-4fc0-ae86-e850e3562d9d" providerId="AD" clId="Web-{EBCF383A-B556-4C76-A3BA-B07651DEDAB6}" dt="2022-04-18T00:26:07" v="32" actId="20577"/>
          <ac:spMkLst>
            <pc:docMk/>
            <pc:sldMk cId="3258802349" sldId="344"/>
            <ac:spMk id="22" creationId="{2B02A16B-DA04-9A69-FC93-DBFF9EAA7AA0}"/>
          </ac:spMkLst>
        </pc:spChg>
      </pc:sldChg>
      <pc:sldChg chg="modSp new">
        <pc:chgData name="Griffin, Dana C" userId="S::dcgriffi@ad.unc.edu::0f51fae8-66b4-4fc0-ae86-e850e3562d9d" providerId="AD" clId="Web-{EBCF383A-B556-4C76-A3BA-B07651DEDAB6}" dt="2022-04-18T00:56:15.835" v="850" actId="20577"/>
        <pc:sldMkLst>
          <pc:docMk/>
          <pc:sldMk cId="1041559604" sldId="345"/>
        </pc:sldMkLst>
        <pc:spChg chg="mod">
          <ac:chgData name="Griffin, Dana C" userId="S::dcgriffi@ad.unc.edu::0f51fae8-66b4-4fc0-ae86-e850e3562d9d" providerId="AD" clId="Web-{EBCF383A-B556-4C76-A3BA-B07651DEDAB6}" dt="2022-04-18T00:31:11.678" v="255" actId="20577"/>
          <ac:spMkLst>
            <pc:docMk/>
            <pc:sldMk cId="1041559604" sldId="345"/>
            <ac:spMk id="2" creationId="{1881B83F-4EC6-F48F-FE6D-77DD8B00640C}"/>
          </ac:spMkLst>
        </pc:spChg>
        <pc:spChg chg="mod">
          <ac:chgData name="Griffin, Dana C" userId="S::dcgriffi@ad.unc.edu::0f51fae8-66b4-4fc0-ae86-e850e3562d9d" providerId="AD" clId="Web-{EBCF383A-B556-4C76-A3BA-B07651DEDAB6}" dt="2022-04-18T00:56:15.835" v="850" actId="20577"/>
          <ac:spMkLst>
            <pc:docMk/>
            <pc:sldMk cId="1041559604" sldId="345"/>
            <ac:spMk id="3" creationId="{59134BD6-17D9-9001-7BE4-F4B9C9DD3EC9}"/>
          </ac:spMkLst>
        </pc:spChg>
      </pc:sldChg>
      <pc:sldChg chg="modSp new">
        <pc:chgData name="Griffin, Dana C" userId="S::dcgriffi@ad.unc.edu::0f51fae8-66b4-4fc0-ae86-e850e3562d9d" providerId="AD" clId="Web-{EBCF383A-B556-4C76-A3BA-B07651DEDAB6}" dt="2022-04-18T00:44:28.023" v="702" actId="20577"/>
        <pc:sldMkLst>
          <pc:docMk/>
          <pc:sldMk cId="851030094" sldId="346"/>
        </pc:sldMkLst>
        <pc:spChg chg="mod">
          <ac:chgData name="Griffin, Dana C" userId="S::dcgriffi@ad.unc.edu::0f51fae8-66b4-4fc0-ae86-e850e3562d9d" providerId="AD" clId="Web-{EBCF383A-B556-4C76-A3BA-B07651DEDAB6}" dt="2022-04-18T00:43:46.757" v="693" actId="20577"/>
          <ac:spMkLst>
            <pc:docMk/>
            <pc:sldMk cId="851030094" sldId="346"/>
            <ac:spMk id="2" creationId="{7C57C30A-4A38-F85F-3633-BA1858602F6C}"/>
          </ac:spMkLst>
        </pc:spChg>
        <pc:spChg chg="mod">
          <ac:chgData name="Griffin, Dana C" userId="S::dcgriffi@ad.unc.edu::0f51fae8-66b4-4fc0-ae86-e850e3562d9d" providerId="AD" clId="Web-{EBCF383A-B556-4C76-A3BA-B07651DEDAB6}" dt="2022-04-18T00:44:28.023" v="702" actId="20577"/>
          <ac:spMkLst>
            <pc:docMk/>
            <pc:sldMk cId="851030094" sldId="346"/>
            <ac:spMk id="3" creationId="{1C797E8E-0820-A0DD-746B-C496A3AD0604}"/>
          </ac:spMkLst>
        </pc:spChg>
      </pc:sldChg>
      <pc:sldChg chg="modSp new">
        <pc:chgData name="Griffin, Dana C" userId="S::dcgriffi@ad.unc.edu::0f51fae8-66b4-4fc0-ae86-e850e3562d9d" providerId="AD" clId="Web-{EBCF383A-B556-4C76-A3BA-B07651DEDAB6}" dt="2022-04-18T00:45:12.556" v="719" actId="20577"/>
        <pc:sldMkLst>
          <pc:docMk/>
          <pc:sldMk cId="2113867577" sldId="347"/>
        </pc:sldMkLst>
        <pc:spChg chg="mod">
          <ac:chgData name="Griffin, Dana C" userId="S::dcgriffi@ad.unc.edu::0f51fae8-66b4-4fc0-ae86-e850e3562d9d" providerId="AD" clId="Web-{EBCF383A-B556-4C76-A3BA-B07651DEDAB6}" dt="2022-04-18T00:44:44.993" v="707" actId="20577"/>
          <ac:spMkLst>
            <pc:docMk/>
            <pc:sldMk cId="2113867577" sldId="347"/>
            <ac:spMk id="2" creationId="{C87762CF-E1A5-A898-9F7F-66CF916873DF}"/>
          </ac:spMkLst>
        </pc:spChg>
        <pc:spChg chg="mod">
          <ac:chgData name="Griffin, Dana C" userId="S::dcgriffi@ad.unc.edu::0f51fae8-66b4-4fc0-ae86-e850e3562d9d" providerId="AD" clId="Web-{EBCF383A-B556-4C76-A3BA-B07651DEDAB6}" dt="2022-04-18T00:45:12.556" v="719" actId="20577"/>
          <ac:spMkLst>
            <pc:docMk/>
            <pc:sldMk cId="2113867577" sldId="347"/>
            <ac:spMk id="3" creationId="{7FD43C7D-E8EC-0765-5910-C2D499EAA9EA}"/>
          </ac:spMkLst>
        </pc:spChg>
      </pc:sldChg>
      <pc:sldChg chg="modSp new ord">
        <pc:chgData name="Griffin, Dana C" userId="S::dcgriffi@ad.unc.edu::0f51fae8-66b4-4fc0-ae86-e850e3562d9d" providerId="AD" clId="Web-{EBCF383A-B556-4C76-A3BA-B07651DEDAB6}" dt="2022-04-18T00:54:02.036" v="824" actId="20577"/>
        <pc:sldMkLst>
          <pc:docMk/>
          <pc:sldMk cId="2739523421" sldId="348"/>
        </pc:sldMkLst>
        <pc:spChg chg="mod">
          <ac:chgData name="Griffin, Dana C" userId="S::dcgriffi@ad.unc.edu::0f51fae8-66b4-4fc0-ae86-e850e3562d9d" providerId="AD" clId="Web-{EBCF383A-B556-4C76-A3BA-B07651DEDAB6}" dt="2022-04-18T00:51:07.813" v="763" actId="20577"/>
          <ac:spMkLst>
            <pc:docMk/>
            <pc:sldMk cId="2739523421" sldId="348"/>
            <ac:spMk id="2" creationId="{F470FEF8-B554-AEBE-9876-8BE1702EE184}"/>
          </ac:spMkLst>
        </pc:spChg>
        <pc:spChg chg="mod">
          <ac:chgData name="Griffin, Dana C" userId="S::dcgriffi@ad.unc.edu::0f51fae8-66b4-4fc0-ae86-e850e3562d9d" providerId="AD" clId="Web-{EBCF383A-B556-4C76-A3BA-B07651DEDAB6}" dt="2022-04-18T00:54:02.036" v="824" actId="20577"/>
          <ac:spMkLst>
            <pc:docMk/>
            <pc:sldMk cId="2739523421" sldId="348"/>
            <ac:spMk id="3" creationId="{6B4A3C8C-B468-E69E-7420-4F84A9AF49C1}"/>
          </ac:spMkLst>
        </pc:spChg>
      </pc:sldChg>
      <pc:sldChg chg="modSp new del">
        <pc:chgData name="Griffin, Dana C" userId="S::dcgriffi@ad.unc.edu::0f51fae8-66b4-4fc0-ae86-e850e3562d9d" providerId="AD" clId="Web-{EBCF383A-B556-4C76-A3BA-B07651DEDAB6}" dt="2022-04-18T00:58:58.011" v="858"/>
        <pc:sldMkLst>
          <pc:docMk/>
          <pc:sldMk cId="2971376959" sldId="349"/>
        </pc:sldMkLst>
        <pc:spChg chg="mod">
          <ac:chgData name="Griffin, Dana C" userId="S::dcgriffi@ad.unc.edu::0f51fae8-66b4-4fc0-ae86-e850e3562d9d" providerId="AD" clId="Web-{EBCF383A-B556-4C76-A3BA-B07651DEDAB6}" dt="2022-04-18T00:58:32.370" v="855" actId="20577"/>
          <ac:spMkLst>
            <pc:docMk/>
            <pc:sldMk cId="2971376959" sldId="349"/>
            <ac:spMk id="2" creationId="{0370F4B7-27DC-86DE-D022-7E16F36B93F0}"/>
          </ac:spMkLst>
        </pc:spChg>
        <pc:spChg chg="mod">
          <ac:chgData name="Griffin, Dana C" userId="S::dcgriffi@ad.unc.edu::0f51fae8-66b4-4fc0-ae86-e850e3562d9d" providerId="AD" clId="Web-{EBCF383A-B556-4C76-A3BA-B07651DEDAB6}" dt="2022-04-18T00:58:50.448" v="857" actId="20577"/>
          <ac:spMkLst>
            <pc:docMk/>
            <pc:sldMk cId="2971376959" sldId="349"/>
            <ac:spMk id="3" creationId="{B7399CE4-1313-DA9F-CE96-ADD5DCD8AA79}"/>
          </ac:spMkLst>
        </pc:spChg>
      </pc:sldChg>
    </pc:docChg>
  </pc:docChgLst>
  <pc:docChgLst>
    <pc:chgData name="Greene, Meghan Nicole Jones" userId="S::mjgreene@ad.unc.edu::511b0f5c-0ded-46f1-b930-934a01b5f1d0" providerId="AD" clId="Web-{12F69EC1-2086-43AF-875A-8E60390A90C5}"/>
    <pc:docChg chg="mod addSld delSld modSld sldOrd modSection">
      <pc:chgData name="Greene, Meghan Nicole Jones" userId="S::mjgreene@ad.unc.edu::511b0f5c-0ded-46f1-b930-934a01b5f1d0" providerId="AD" clId="Web-{12F69EC1-2086-43AF-875A-8E60390A90C5}" dt="2022-04-12T22:33:45.895" v="411"/>
      <pc:docMkLst>
        <pc:docMk/>
      </pc:docMkLst>
      <pc:sldChg chg="addCm delCm modNotes">
        <pc:chgData name="Greene, Meghan Nicole Jones" userId="S::mjgreene@ad.unc.edu::511b0f5c-0ded-46f1-b930-934a01b5f1d0" providerId="AD" clId="Web-{12F69EC1-2086-43AF-875A-8E60390A90C5}" dt="2022-04-12T21:10:19.256" v="65"/>
        <pc:sldMkLst>
          <pc:docMk/>
          <pc:sldMk cId="385740469" sldId="332"/>
        </pc:sldMkLst>
      </pc:sldChg>
      <pc:sldChg chg="ord">
        <pc:chgData name="Greene, Meghan Nicole Jones" userId="S::mjgreene@ad.unc.edu::511b0f5c-0ded-46f1-b930-934a01b5f1d0" providerId="AD" clId="Web-{12F69EC1-2086-43AF-875A-8E60390A90C5}" dt="2022-04-12T20:56:36.051" v="20"/>
        <pc:sldMkLst>
          <pc:docMk/>
          <pc:sldMk cId="3205966801" sldId="334"/>
        </pc:sldMkLst>
      </pc:sldChg>
      <pc:sldChg chg="modSp">
        <pc:chgData name="Greene, Meghan Nicole Jones" userId="S::mjgreene@ad.unc.edu::511b0f5c-0ded-46f1-b930-934a01b5f1d0" providerId="AD" clId="Web-{12F69EC1-2086-43AF-875A-8E60390A90C5}" dt="2022-04-12T21:08:27.191" v="24" actId="20577"/>
        <pc:sldMkLst>
          <pc:docMk/>
          <pc:sldMk cId="1828850774" sldId="338"/>
        </pc:sldMkLst>
        <pc:spChg chg="mod">
          <ac:chgData name="Greene, Meghan Nicole Jones" userId="S::mjgreene@ad.unc.edu::511b0f5c-0ded-46f1-b930-934a01b5f1d0" providerId="AD" clId="Web-{12F69EC1-2086-43AF-875A-8E60390A90C5}" dt="2022-04-12T21:08:27.191" v="24" actId="20577"/>
          <ac:spMkLst>
            <pc:docMk/>
            <pc:sldMk cId="1828850774" sldId="338"/>
            <ac:spMk id="4" creationId="{D3B9FB5B-A766-2243-BD9C-1CD1062DA68E}"/>
          </ac:spMkLst>
        </pc:spChg>
      </pc:sldChg>
      <pc:sldChg chg="new del mod modShow">
        <pc:chgData name="Greene, Meghan Nicole Jones" userId="S::mjgreene@ad.unc.edu::511b0f5c-0ded-46f1-b930-934a01b5f1d0" providerId="AD" clId="Web-{12F69EC1-2086-43AF-875A-8E60390A90C5}" dt="2022-04-12T20:49:59.198" v="19"/>
        <pc:sldMkLst>
          <pc:docMk/>
          <pc:sldMk cId="861928492" sldId="341"/>
        </pc:sldMkLst>
      </pc:sldChg>
      <pc:sldChg chg="delSp modSp new mod modShow">
        <pc:chgData name="Greene, Meghan Nicole Jones" userId="S::mjgreene@ad.unc.edu::511b0f5c-0ded-46f1-b930-934a01b5f1d0" providerId="AD" clId="Web-{12F69EC1-2086-43AF-875A-8E60390A90C5}" dt="2022-04-12T20:49:57.745" v="18"/>
        <pc:sldMkLst>
          <pc:docMk/>
          <pc:sldMk cId="4208334749" sldId="342"/>
        </pc:sldMkLst>
        <pc:spChg chg="mod">
          <ac:chgData name="Greene, Meghan Nicole Jones" userId="S::mjgreene@ad.unc.edu::511b0f5c-0ded-46f1-b930-934a01b5f1d0" providerId="AD" clId="Web-{12F69EC1-2086-43AF-875A-8E60390A90C5}" dt="2022-04-12T20:49:49.276" v="17" actId="20577"/>
          <ac:spMkLst>
            <pc:docMk/>
            <pc:sldMk cId="4208334749" sldId="342"/>
            <ac:spMk id="2" creationId="{D0CF3A2E-D54A-0451-336B-6FA4A9461487}"/>
          </ac:spMkLst>
        </pc:spChg>
        <pc:spChg chg="del">
          <ac:chgData name="Greene, Meghan Nicole Jones" userId="S::mjgreene@ad.unc.edu::511b0f5c-0ded-46f1-b930-934a01b5f1d0" providerId="AD" clId="Web-{12F69EC1-2086-43AF-875A-8E60390A90C5}" dt="2022-04-12T20:48:14.118" v="3"/>
          <ac:spMkLst>
            <pc:docMk/>
            <pc:sldMk cId="4208334749" sldId="342"/>
            <ac:spMk id="3" creationId="{37687E54-23E5-3C0C-686F-B72F6D7E0926}"/>
          </ac:spMkLst>
        </pc:spChg>
      </pc:sldChg>
      <pc:sldChg chg="addSp delSp modSp new mod modShow modNotes">
        <pc:chgData name="Greene, Meghan Nicole Jones" userId="S::mjgreene@ad.unc.edu::511b0f5c-0ded-46f1-b930-934a01b5f1d0" providerId="AD" clId="Web-{12F69EC1-2086-43AF-875A-8E60390A90C5}" dt="2022-04-12T22:33:45.895" v="411"/>
        <pc:sldMkLst>
          <pc:docMk/>
          <pc:sldMk cId="450393671" sldId="343"/>
        </pc:sldMkLst>
        <pc:spChg chg="mod">
          <ac:chgData name="Greene, Meghan Nicole Jones" userId="S::mjgreene@ad.unc.edu::511b0f5c-0ded-46f1-b930-934a01b5f1d0" providerId="AD" clId="Web-{12F69EC1-2086-43AF-875A-8E60390A90C5}" dt="2022-04-12T22:12:53.591" v="260" actId="20577"/>
          <ac:spMkLst>
            <pc:docMk/>
            <pc:sldMk cId="450393671" sldId="343"/>
            <ac:spMk id="2" creationId="{AD24752A-4ECB-656F-1EE9-E1DF1915C0EC}"/>
          </ac:spMkLst>
        </pc:spChg>
        <pc:spChg chg="del">
          <ac:chgData name="Greene, Meghan Nicole Jones" userId="S::mjgreene@ad.unc.edu::511b0f5c-0ded-46f1-b930-934a01b5f1d0" providerId="AD" clId="Web-{12F69EC1-2086-43AF-875A-8E60390A90C5}" dt="2022-04-12T22:05:58.568" v="203"/>
          <ac:spMkLst>
            <pc:docMk/>
            <pc:sldMk cId="450393671" sldId="343"/>
            <ac:spMk id="3" creationId="{A2E348C8-F989-C4F0-5AF5-0A140A33FF47}"/>
          </ac:spMkLst>
        </pc:spChg>
        <pc:spChg chg="add del mod">
          <ac:chgData name="Greene, Meghan Nicole Jones" userId="S::mjgreene@ad.unc.edu::511b0f5c-0ded-46f1-b930-934a01b5f1d0" providerId="AD" clId="Web-{12F69EC1-2086-43AF-875A-8E60390A90C5}" dt="2022-04-12T22:06:34.648" v="208"/>
          <ac:spMkLst>
            <pc:docMk/>
            <pc:sldMk cId="450393671" sldId="343"/>
            <ac:spMk id="6" creationId="{E10E6EC0-BFF5-28C6-36B3-11BFF0CC631C}"/>
          </ac:spMkLst>
        </pc:spChg>
        <pc:spChg chg="add del mod">
          <ac:chgData name="Greene, Meghan Nicole Jones" userId="S::mjgreene@ad.unc.edu::511b0f5c-0ded-46f1-b930-934a01b5f1d0" providerId="AD" clId="Web-{12F69EC1-2086-43AF-875A-8E60390A90C5}" dt="2022-04-12T22:10:34.084" v="211"/>
          <ac:spMkLst>
            <pc:docMk/>
            <pc:sldMk cId="450393671" sldId="343"/>
            <ac:spMk id="9" creationId="{BBD8FE9A-DB10-FAF8-FABC-69E309694811}"/>
          </ac:spMkLst>
        </pc:spChg>
        <pc:spChg chg="add del mod">
          <ac:chgData name="Greene, Meghan Nicole Jones" userId="S::mjgreene@ad.unc.edu::511b0f5c-0ded-46f1-b930-934a01b5f1d0" providerId="AD" clId="Web-{12F69EC1-2086-43AF-875A-8E60390A90C5}" dt="2022-04-12T22:10:48.272" v="213"/>
          <ac:spMkLst>
            <pc:docMk/>
            <pc:sldMk cId="450393671" sldId="343"/>
            <ac:spMk id="12" creationId="{CB402150-F0E1-4393-BF0A-2B638BC63E62}"/>
          </ac:spMkLst>
        </pc:spChg>
        <pc:spChg chg="add del mod">
          <ac:chgData name="Greene, Meghan Nicole Jones" userId="S::mjgreene@ad.unc.edu::511b0f5c-0ded-46f1-b930-934a01b5f1d0" providerId="AD" clId="Web-{12F69EC1-2086-43AF-875A-8E60390A90C5}" dt="2022-04-12T22:11:18.836" v="215"/>
          <ac:spMkLst>
            <pc:docMk/>
            <pc:sldMk cId="450393671" sldId="343"/>
            <ac:spMk id="15" creationId="{2F9DF4ED-8253-DEA7-C862-49FB740B5AAE}"/>
          </ac:spMkLst>
        </pc:spChg>
        <pc:spChg chg="add del">
          <ac:chgData name="Greene, Meghan Nicole Jones" userId="S::mjgreene@ad.unc.edu::511b0f5c-0ded-46f1-b930-934a01b5f1d0" providerId="AD" clId="Web-{12F69EC1-2086-43AF-875A-8E60390A90C5}" dt="2022-04-12T22:11:34.759" v="218"/>
          <ac:spMkLst>
            <pc:docMk/>
            <pc:sldMk cId="450393671" sldId="343"/>
            <ac:spMk id="17" creationId="{F7662D76-AC8C-C947-1F3C-7A82B28E3A73}"/>
          </ac:spMkLst>
        </pc:spChg>
        <pc:spChg chg="add del mod">
          <ac:chgData name="Greene, Meghan Nicole Jones" userId="S::mjgreene@ad.unc.edu::511b0f5c-0ded-46f1-b930-934a01b5f1d0" providerId="AD" clId="Web-{12F69EC1-2086-43AF-875A-8E60390A90C5}" dt="2022-04-12T22:24:21.176" v="317"/>
          <ac:spMkLst>
            <pc:docMk/>
            <pc:sldMk cId="450393671" sldId="343"/>
            <ac:spMk id="19" creationId="{51F5BDC3-3731-6CE0-3E0E-9B4C922C95BC}"/>
          </ac:spMkLst>
        </pc:spChg>
        <pc:spChg chg="add del">
          <ac:chgData name="Greene, Meghan Nicole Jones" userId="S::mjgreene@ad.unc.edu::511b0f5c-0ded-46f1-b930-934a01b5f1d0" providerId="AD" clId="Web-{12F69EC1-2086-43AF-875A-8E60390A90C5}" dt="2022-04-12T22:24:31.302" v="320"/>
          <ac:spMkLst>
            <pc:docMk/>
            <pc:sldMk cId="450393671" sldId="343"/>
            <ac:spMk id="21" creationId="{C522B0A4-B4A7-6659-E80F-19B3A8DC14EF}"/>
          </ac:spMkLst>
        </pc:spChg>
        <pc:spChg chg="add mod">
          <ac:chgData name="Greene, Meghan Nicole Jones" userId="S::mjgreene@ad.unc.edu::511b0f5c-0ded-46f1-b930-934a01b5f1d0" providerId="AD" clId="Web-{12F69EC1-2086-43AF-875A-8E60390A90C5}" dt="2022-04-12T22:29:26.896" v="388" actId="20577"/>
          <ac:spMkLst>
            <pc:docMk/>
            <pc:sldMk cId="450393671" sldId="343"/>
            <ac:spMk id="23" creationId="{D56E5815-0D43-2362-FBDC-5821A28E6028}"/>
          </ac:spMkLst>
        </pc:spChg>
        <pc:picChg chg="add del mod ord">
          <ac:chgData name="Greene, Meghan Nicole Jones" userId="S::mjgreene@ad.unc.edu::511b0f5c-0ded-46f1-b930-934a01b5f1d0" providerId="AD" clId="Web-{12F69EC1-2086-43AF-875A-8E60390A90C5}" dt="2022-04-12T22:06:16.663" v="207"/>
          <ac:picMkLst>
            <pc:docMk/>
            <pc:sldMk cId="450393671" sldId="343"/>
            <ac:picMk id="4" creationId="{399C9090-568A-0DAF-81E7-D2CE477C36F1}"/>
          </ac:picMkLst>
        </pc:picChg>
        <pc:picChg chg="add del mod ord">
          <ac:chgData name="Greene, Meghan Nicole Jones" userId="S::mjgreene@ad.unc.edu::511b0f5c-0ded-46f1-b930-934a01b5f1d0" providerId="AD" clId="Web-{12F69EC1-2086-43AF-875A-8E60390A90C5}" dt="2022-04-12T22:06:44.524" v="210"/>
          <ac:picMkLst>
            <pc:docMk/>
            <pc:sldMk cId="450393671" sldId="343"/>
            <ac:picMk id="7" creationId="{6EA71562-48B2-04DC-21C9-BF475A632233}"/>
          </ac:picMkLst>
        </pc:picChg>
        <pc:picChg chg="add del mod ord">
          <ac:chgData name="Greene, Meghan Nicole Jones" userId="S::mjgreene@ad.unc.edu::511b0f5c-0ded-46f1-b930-934a01b5f1d0" providerId="AD" clId="Web-{12F69EC1-2086-43AF-875A-8E60390A90C5}" dt="2022-04-12T22:10:46.819" v="212"/>
          <ac:picMkLst>
            <pc:docMk/>
            <pc:sldMk cId="450393671" sldId="343"/>
            <ac:picMk id="10" creationId="{6C5355AB-E312-6970-2BBC-09204308078A}"/>
          </ac:picMkLst>
        </pc:picChg>
        <pc:picChg chg="add del mod ord">
          <ac:chgData name="Greene, Meghan Nicole Jones" userId="S::mjgreene@ad.unc.edu::511b0f5c-0ded-46f1-b930-934a01b5f1d0" providerId="AD" clId="Web-{12F69EC1-2086-43AF-875A-8E60390A90C5}" dt="2022-04-12T22:10:52.178" v="214"/>
          <ac:picMkLst>
            <pc:docMk/>
            <pc:sldMk cId="450393671" sldId="343"/>
            <ac:picMk id="13" creationId="{F0EA8694-2D68-9DB1-DEDB-D0FA5E18662D}"/>
          </ac:picMkLst>
        </pc:picChg>
        <pc:picChg chg="add del mod ord">
          <ac:chgData name="Greene, Meghan Nicole Jones" userId="S::mjgreene@ad.unc.edu::511b0f5c-0ded-46f1-b930-934a01b5f1d0" providerId="AD" clId="Web-{12F69EC1-2086-43AF-875A-8E60390A90C5}" dt="2022-04-12T22:23:44.299" v="316"/>
          <ac:picMkLst>
            <pc:docMk/>
            <pc:sldMk cId="450393671" sldId="343"/>
            <ac:picMk id="16" creationId="{70963985-9DAD-976E-0524-265F8746AD08}"/>
          </ac:picMkLst>
        </pc:picChg>
        <pc:picChg chg="add mod ord">
          <ac:chgData name="Greene, Meghan Nicole Jones" userId="S::mjgreene@ad.unc.edu::511b0f5c-0ded-46f1-b930-934a01b5f1d0" providerId="AD" clId="Web-{12F69EC1-2086-43AF-875A-8E60390A90C5}" dt="2022-04-12T22:24:23.833" v="318" actId="1076"/>
          <ac:picMkLst>
            <pc:docMk/>
            <pc:sldMk cId="450393671" sldId="343"/>
            <ac:picMk id="20" creationId="{7299F1E1-DB9E-E7E6-EDCB-F0D6BBBDDD2B}"/>
          </ac:picMkLst>
        </pc:picChg>
      </pc:sldChg>
      <pc:sldChg chg="new del">
        <pc:chgData name="Greene, Meghan Nicole Jones" userId="S::mjgreene@ad.unc.edu::511b0f5c-0ded-46f1-b930-934a01b5f1d0" providerId="AD" clId="Web-{12F69EC1-2086-43AF-875A-8E60390A90C5}" dt="2022-04-12T22:11:42.134" v="220"/>
        <pc:sldMkLst>
          <pc:docMk/>
          <pc:sldMk cId="1152072264" sldId="344"/>
        </pc:sldMkLst>
      </pc:sldChg>
      <pc:sldChg chg="modSp new mod modShow">
        <pc:chgData name="Greene, Meghan Nicole Jones" userId="S::mjgreene@ad.unc.edu::511b0f5c-0ded-46f1-b930-934a01b5f1d0" providerId="AD" clId="Web-{12F69EC1-2086-43AF-875A-8E60390A90C5}" dt="2022-04-12T22:30:28.947" v="400" actId="20577"/>
        <pc:sldMkLst>
          <pc:docMk/>
          <pc:sldMk cId="3258802349" sldId="344"/>
        </pc:sldMkLst>
        <pc:spChg chg="mod">
          <ac:chgData name="Greene, Meghan Nicole Jones" userId="S::mjgreene@ad.unc.edu::511b0f5c-0ded-46f1-b930-934a01b5f1d0" providerId="AD" clId="Web-{12F69EC1-2086-43AF-875A-8E60390A90C5}" dt="2022-04-12T22:30:28.947" v="400" actId="20577"/>
          <ac:spMkLst>
            <pc:docMk/>
            <pc:sldMk cId="3258802349" sldId="344"/>
            <ac:spMk id="2" creationId="{157ED2B4-7C2E-1161-1CD9-6ECA5F5996A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C9A0F9-0B88-8B49-8792-744A56F1302A}" type="datetimeFigureOut">
              <a:rPr lang="en-US" smtClean="0"/>
              <a:t>4/18/2022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C071DA-A657-9C48-AFE0-9304C5C3839F}" type="slidenum">
              <a:rPr lang="en-US" smtClean="0"/>
              <a:t>‹#›</a:t>
            </a:fld>
            <a:endParaRPr lang="en-US"/>
          </a:p>
        </p:txBody>
      </p:sp>
    </p:spTree>
    <p:extLst>
      <p:ext uri="{BB962C8B-B14F-4D97-AF65-F5344CB8AC3E}">
        <p14:creationId xmlns:p14="http://schemas.microsoft.com/office/powerpoint/2010/main" val="17442215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8C071DA-A657-9C48-AFE0-9304C5C3839F}" type="slidenum">
              <a:rPr lang="en-US" smtClean="0"/>
              <a:t>1</a:t>
            </a:fld>
            <a:endParaRPr lang="en-US"/>
          </a:p>
        </p:txBody>
      </p:sp>
    </p:spTree>
    <p:extLst>
      <p:ext uri="{BB962C8B-B14F-4D97-AF65-F5344CB8AC3E}">
        <p14:creationId xmlns:p14="http://schemas.microsoft.com/office/powerpoint/2010/main" val="4876155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Black students are doing better academically because it has removed some of the roadblocks that definitely get in their way. </a:t>
            </a:r>
            <a:r>
              <a:rPr lang="en-US"/>
              <a:t>And when a teacher can only see your work, right. They don’t see how you come dressed, they don’t see maybe all the things that they would normally make judgements about you for, that’s not there. (p21)***</a:t>
            </a:r>
          </a:p>
          <a:p>
            <a:endParaRPr lang="en-US">
              <a:cs typeface="Calibri"/>
            </a:endParaRPr>
          </a:p>
          <a:p>
            <a:r>
              <a:rPr lang="en-US"/>
              <a:t>So the only thing they get to see and do is hear your answers, hear your thinking and look at your work when it comes through electronically. (p21)</a:t>
            </a:r>
            <a:endParaRPr lang="en-US">
              <a:cs typeface="Calibri"/>
            </a:endParaRPr>
          </a:p>
          <a:p>
            <a:endParaRPr lang="en-US">
              <a:cs typeface="Calibri"/>
            </a:endParaRPr>
          </a:p>
          <a:p>
            <a:r>
              <a:rPr lang="en-US"/>
              <a:t>. So I think that we if we just throw stereotypes or what we feel should become-- be of a person, hell, that’ll make the world a better place. (p.22)</a:t>
            </a:r>
            <a:endParaRPr lang="en-US">
              <a:cs typeface="Calibri"/>
            </a:endParaRPr>
          </a:p>
          <a:p>
            <a:endParaRPr lang="en-US">
              <a:cs typeface="Calibri"/>
            </a:endParaRPr>
          </a:p>
          <a:p>
            <a:r>
              <a:rPr lang="en-US"/>
              <a:t>One other thing that I would say is for the teachers to acknowledge or realize that every Black kid has a different story to tell. (p23)</a:t>
            </a:r>
            <a:endParaRPr lang="en-US">
              <a:cs typeface="Calibri"/>
            </a:endParaRPr>
          </a:p>
          <a:p>
            <a:endParaRPr lang="en-US">
              <a:cs typeface="Calibri"/>
            </a:endParaRPr>
          </a:p>
          <a:p>
            <a:r>
              <a:rPr lang="en-US"/>
              <a:t>, </a:t>
            </a:r>
            <a:r>
              <a:rPr lang="en-US" b="1"/>
              <a:t>I want the teachers to respect my kids. I don’t want them group them as, “Oh, those </a:t>
            </a:r>
            <a:r>
              <a:rPr lang="en-US" b="1" err="1"/>
              <a:t>kinda</a:t>
            </a:r>
            <a:r>
              <a:rPr lang="en-US" b="1"/>
              <a:t> kids that I don’t expect much from them just because they’re Black.”</a:t>
            </a:r>
            <a:r>
              <a:rPr lang="en-US"/>
              <a:t> (p23)</a:t>
            </a:r>
            <a:endParaRPr lang="en-US">
              <a:cs typeface="Calibri"/>
            </a:endParaRPr>
          </a:p>
          <a:p>
            <a:endParaRPr lang="en-US">
              <a:cs typeface="Calibri"/>
            </a:endParaRPr>
          </a:p>
          <a:p>
            <a:r>
              <a:rPr lang="en-US"/>
              <a:t>They come from greatness and I want you to know that they are </a:t>
            </a:r>
            <a:r>
              <a:rPr lang="en-US" err="1"/>
              <a:t>gonna</a:t>
            </a:r>
            <a:r>
              <a:rPr lang="en-US"/>
              <a:t> succeed and you should do everything in your power to give them all the resources that they have because they have a very involved parent. (p23)</a:t>
            </a:r>
            <a:endParaRPr lang="en-US">
              <a:cs typeface="Calibri"/>
            </a:endParaRPr>
          </a:p>
          <a:p>
            <a:endParaRPr lang="en-US">
              <a:cs typeface="Calibri"/>
            </a:endParaRPr>
          </a:p>
          <a:p>
            <a:r>
              <a:rPr lang="en-US"/>
              <a:t>Don’t group a child just because the color of their skin. Give every child an equal platform to show you what they’re capable of doing. (p23)</a:t>
            </a:r>
            <a:endParaRPr lang="en-US">
              <a:ea typeface="Calibri"/>
              <a:cs typeface="Calibri"/>
            </a:endParaRPr>
          </a:p>
          <a:p>
            <a:endParaRPr lang="en-US">
              <a:cs typeface="Calibri"/>
            </a:endParaRPr>
          </a:p>
          <a:p>
            <a:r>
              <a:rPr lang="en-US">
                <a:cs typeface="Calibri"/>
              </a:rPr>
              <a:t>[racial bias in schools – removal of these barriers during pandemic and online learning] [what needs to change moving forward to support Black students]</a:t>
            </a:r>
            <a:endParaRPr lang="en-US">
              <a:ea typeface="Calibri"/>
              <a:cs typeface="Calibri"/>
            </a:endParaRPr>
          </a:p>
          <a:p>
            <a:endParaRPr lang="en-US">
              <a:cs typeface="Calibri"/>
            </a:endParaRPr>
          </a:p>
          <a:p>
            <a:r>
              <a:rPr lang="en-US"/>
              <a:t>Our Black parents observed their children do better academically during the period of virtual learning. Many of our parents noted that at home and away from the everyday experiences of racial bias in the classroom, teachers were barred from judging students by anything other than their work or virtual attendance. To our parents and our team this suggested heavily that work towards eliminating racial bias from the classroom is one of many changes that needs to be incorporated in plans to support black students moving forward.  </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C8C071DA-A657-9C48-AFE0-9304C5C3839F}" type="slidenum">
              <a:rPr lang="en-US" smtClean="0"/>
              <a:t>25</a:t>
            </a:fld>
            <a:endParaRPr lang="en-US"/>
          </a:p>
        </p:txBody>
      </p:sp>
    </p:spTree>
    <p:extLst>
      <p:ext uri="{BB962C8B-B14F-4D97-AF65-F5344CB8AC3E}">
        <p14:creationId xmlns:p14="http://schemas.microsoft.com/office/powerpoint/2010/main" val="14551908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So definitely having other parents invite, you know, other parents come to a PTA meeting or an event or volunteering which should help the less engaged parents to be more involved in the school. (p21)</a:t>
            </a:r>
          </a:p>
          <a:p>
            <a:endParaRPr lang="en-US">
              <a:cs typeface="Calibri"/>
            </a:endParaRPr>
          </a:p>
          <a:p>
            <a:r>
              <a:rPr lang="en-US"/>
              <a:t>, I think if parents can get their kids logged in on time and make sure that they’re engaged if they’re doing virtual learning they have-- they stand a really good chance of making sure that their kids are seen for who they are. (p21)</a:t>
            </a:r>
            <a:endParaRPr lang="en-US">
              <a:cs typeface="Calibri"/>
            </a:endParaRPr>
          </a:p>
          <a:p>
            <a:endParaRPr lang="en-US">
              <a:cs typeface="Calibri"/>
            </a:endParaRPr>
          </a:p>
          <a:p>
            <a:r>
              <a:rPr lang="en-US"/>
              <a:t>. I watched their kids. They helped supervise my kid. One morning the lady couldn’t get her son to the bus and I was able to help her but none of that would have happened had quarantine and COVID not happened. (p17)</a:t>
            </a:r>
            <a:endParaRPr lang="en-US">
              <a:cs typeface="Calibri"/>
            </a:endParaRPr>
          </a:p>
          <a:p>
            <a:endParaRPr lang="en-US">
              <a:cs typeface="Calibri"/>
            </a:endParaRPr>
          </a:p>
          <a:p>
            <a:r>
              <a:rPr lang="en-US" b="1"/>
              <a:t>And a lot of the Black moms were like, “Girl, I’m not going to that.” And I was like, “Just come, just come.” And then there’s a lady to this day that says, “I cannot believe you’ve got me being an involved parent.” But it’s important right, like it’s important for your kid. (p18)</a:t>
            </a:r>
            <a:endParaRPr lang="en-US" b="1">
              <a:cs typeface="Calibri"/>
            </a:endParaRPr>
          </a:p>
          <a:p>
            <a:endParaRPr lang="en-US">
              <a:cs typeface="Calibri"/>
            </a:endParaRPr>
          </a:p>
          <a:p>
            <a:r>
              <a:rPr lang="en-US" b="1"/>
              <a:t>Not all families feel welcomed when they’re coming into a school setting for various reasons. It could be personal experience or things that have happened in the past with their children but trying to set an environment where they feel welcomed to come in. (p18)</a:t>
            </a:r>
            <a:endParaRPr lang="en-US" b="1">
              <a:cs typeface="Calibri"/>
            </a:endParaRPr>
          </a:p>
          <a:p>
            <a:endParaRPr lang="en-US">
              <a:cs typeface="Calibri"/>
            </a:endParaRPr>
          </a:p>
          <a:p>
            <a:r>
              <a:rPr lang="en-US">
                <a:cs typeface="Calibri"/>
              </a:rPr>
              <a:t>[focusing on getting other parents involved and the emphasis on building communities in schools here]</a:t>
            </a:r>
            <a:endParaRPr lang="en-US">
              <a:ea typeface="Calibri"/>
              <a:cs typeface="Calibri"/>
            </a:endParaRPr>
          </a:p>
          <a:p>
            <a:endParaRPr lang="en-US"/>
          </a:p>
          <a:p>
            <a:r>
              <a:rPr lang="en-US"/>
              <a:t>The pandemic lowered barriers to parent involvement in schools and how Black parents in particular need more support in feeling welcomed and included in the current opportunities for parent involvement at schools.</a:t>
            </a:r>
            <a:endParaRPr lang="en-US">
              <a:ea typeface="Calibri"/>
              <a:cs typeface="Calibri"/>
            </a:endParaRPr>
          </a:p>
          <a:p>
            <a:r>
              <a:rPr lang="en-US"/>
              <a:t>         -As one of the parents noted here on the bottom, not all families feel welcomed. More needs to be done to create a welcoming and accessible environment for Black parents.</a:t>
            </a:r>
            <a:endParaRPr lang="en-US">
              <a:ea typeface="Calibri"/>
              <a:cs typeface="Calibri"/>
            </a:endParaRPr>
          </a:p>
        </p:txBody>
      </p:sp>
      <p:sp>
        <p:nvSpPr>
          <p:cNvPr id="4" name="Slide Number Placeholder 3"/>
          <p:cNvSpPr>
            <a:spLocks noGrp="1"/>
          </p:cNvSpPr>
          <p:nvPr>
            <p:ph type="sldNum" sz="quarter" idx="5"/>
          </p:nvPr>
        </p:nvSpPr>
        <p:spPr/>
        <p:txBody>
          <a:bodyPr/>
          <a:lstStyle/>
          <a:p>
            <a:fld id="{C8C071DA-A657-9C48-AFE0-9304C5C3839F}" type="slidenum">
              <a:rPr lang="en-US" smtClean="0"/>
              <a:t>26</a:t>
            </a:fld>
            <a:endParaRPr lang="en-US"/>
          </a:p>
        </p:txBody>
      </p:sp>
    </p:spTree>
    <p:extLst>
      <p:ext uri="{BB962C8B-B14F-4D97-AF65-F5344CB8AC3E}">
        <p14:creationId xmlns:p14="http://schemas.microsoft.com/office/powerpoint/2010/main" val="3012514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8C071DA-A657-9C48-AFE0-9304C5C3839F}" type="slidenum">
              <a:rPr lang="en-US" smtClean="0"/>
              <a:t>5</a:t>
            </a:fld>
            <a:endParaRPr lang="en-US"/>
          </a:p>
        </p:txBody>
      </p:sp>
    </p:spTree>
    <p:extLst>
      <p:ext uri="{BB962C8B-B14F-4D97-AF65-F5344CB8AC3E}">
        <p14:creationId xmlns:p14="http://schemas.microsoft.com/office/powerpoint/2010/main" val="3293075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Demographic data re: </a:t>
            </a:r>
            <a:r>
              <a:rPr lang="en-US" err="1">
                <a:cs typeface="Calibri"/>
              </a:rPr>
              <a:t>durham</a:t>
            </a:r>
            <a:r>
              <a:rPr lang="en-US">
                <a:cs typeface="Calibri"/>
              </a:rPr>
              <a:t> [do we want a graph here? graph is a placeholder (data is accurate, thought) – I'll fix formatting after we chat]</a:t>
            </a:r>
          </a:p>
          <a:p>
            <a:r>
              <a:rPr lang="en-US">
                <a:cs typeface="Calibri"/>
              </a:rPr>
              <a:t>- population by race (do we want income distribution or median income?)</a:t>
            </a:r>
          </a:p>
          <a:p>
            <a:r>
              <a:rPr lang="en-US">
                <a:cs typeface="Calibri"/>
              </a:rPr>
              <a:t>- public school enrollment by race</a:t>
            </a:r>
          </a:p>
          <a:p>
            <a:r>
              <a:rPr lang="en-US">
                <a:cs typeface="Calibri"/>
              </a:rPr>
              <a:t>     **does it matter that the years are different? I have the most recent published census data (that I could find) and the 2019-2020 school enrollment data</a:t>
            </a:r>
          </a:p>
          <a:p>
            <a:endParaRPr lang="en-US">
              <a:cs typeface="Calibri"/>
            </a:endParaRPr>
          </a:p>
          <a:p>
            <a:endParaRPr lang="en-US">
              <a:cs typeface="Calibri"/>
            </a:endParaRPr>
          </a:p>
          <a:p>
            <a:r>
              <a:rPr lang="en-US">
                <a:cs typeface="Calibri"/>
              </a:rPr>
              <a:t>TEXT: City in Southeast United States</a:t>
            </a:r>
          </a:p>
          <a:p>
            <a:endParaRPr lang="en-US">
              <a:cs typeface="Calibri"/>
            </a:endParaRPr>
          </a:p>
          <a:p>
            <a:r>
              <a:rPr lang="en-US">
                <a:cs typeface="Calibri"/>
              </a:rPr>
              <a:t>Question: how do we cite data without revealing location? I'm pulling from the census bureau data</a:t>
            </a:r>
          </a:p>
        </p:txBody>
      </p:sp>
      <p:sp>
        <p:nvSpPr>
          <p:cNvPr id="4" name="Slide Number Placeholder 3"/>
          <p:cNvSpPr>
            <a:spLocks noGrp="1"/>
          </p:cNvSpPr>
          <p:nvPr>
            <p:ph type="sldNum" sz="quarter" idx="5"/>
          </p:nvPr>
        </p:nvSpPr>
        <p:spPr/>
        <p:txBody>
          <a:bodyPr/>
          <a:lstStyle/>
          <a:p>
            <a:fld id="{C8C071DA-A657-9C48-AFE0-9304C5C3839F}" type="slidenum">
              <a:rPr lang="en-US" smtClean="0"/>
              <a:t>6</a:t>
            </a:fld>
            <a:endParaRPr lang="en-US"/>
          </a:p>
        </p:txBody>
      </p:sp>
    </p:spTree>
    <p:extLst>
      <p:ext uri="{BB962C8B-B14F-4D97-AF65-F5344CB8AC3E}">
        <p14:creationId xmlns:p14="http://schemas.microsoft.com/office/powerpoint/2010/main" val="32402083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recruited parents who identified as black or African American and had at least one child in kindergarten through 12th grade, from the surrounding area.</a:t>
            </a:r>
          </a:p>
          <a:p>
            <a:r>
              <a:rPr lang="en-US"/>
              <a:t> </a:t>
            </a:r>
            <a:endParaRPr lang="en-US">
              <a:ea typeface="Calibri"/>
              <a:cs typeface="Calibri"/>
            </a:endParaRPr>
          </a:p>
          <a:p>
            <a:r>
              <a:rPr lang="en-US"/>
              <a:t>Those interested parents were then asked to participate in a brief 5-minite interview a series of questionnaires assessing factors of parent and child mental health, and finally they were asked to participate in a focus group with other parents on the topic of their past and present experiences of school and mental health as Black parents during the COVID-19 pandemic.</a:t>
            </a:r>
            <a:endParaRPr lang="en-US">
              <a:ea typeface="Calibri"/>
              <a:cs typeface="Calibri"/>
            </a:endParaRPr>
          </a:p>
        </p:txBody>
      </p:sp>
      <p:sp>
        <p:nvSpPr>
          <p:cNvPr id="4" name="Slide Number Placeholder 3"/>
          <p:cNvSpPr>
            <a:spLocks noGrp="1"/>
          </p:cNvSpPr>
          <p:nvPr>
            <p:ph type="sldNum" sz="quarter" idx="5"/>
          </p:nvPr>
        </p:nvSpPr>
        <p:spPr/>
        <p:txBody>
          <a:bodyPr/>
          <a:lstStyle/>
          <a:p>
            <a:fld id="{C8C071DA-A657-9C48-AFE0-9304C5C3839F}" type="slidenum">
              <a:rPr lang="en-US" smtClean="0"/>
              <a:t>9</a:t>
            </a:fld>
            <a:endParaRPr lang="en-US"/>
          </a:p>
        </p:txBody>
      </p:sp>
    </p:spTree>
    <p:extLst>
      <p:ext uri="{BB962C8B-B14F-4D97-AF65-F5344CB8AC3E}">
        <p14:creationId xmlns:p14="http://schemas.microsoft.com/office/powerpoint/2010/main" val="1795629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Qualitative</a:t>
            </a:r>
            <a:endParaRPr lang="en-US"/>
          </a:p>
          <a:p>
            <a:r>
              <a:rPr lang="en-US"/>
              <a:t>•Five-minute interviews and focus groups were transcribed and coded inductively (Glaser &amp; Strauss, 1978)</a:t>
            </a:r>
            <a:endParaRPr lang="en-US">
              <a:cs typeface="Calibri"/>
            </a:endParaRPr>
          </a:p>
          <a:p>
            <a:r>
              <a:rPr lang="en-US"/>
              <a:t>•Emerging codes were generated and themes between codes were identified</a:t>
            </a:r>
            <a:endParaRPr lang="en-US">
              <a:cs typeface="Calibri"/>
            </a:endParaRPr>
          </a:p>
          <a:p>
            <a:r>
              <a:rPr lang="en-US" b="1" i="1"/>
              <a:t>Quantitative</a:t>
            </a:r>
            <a:endParaRPr lang="en-US"/>
          </a:p>
          <a:p>
            <a:r>
              <a:rPr lang="en-US"/>
              <a:t>•Child and parent profiles were generated using questionnaires to enhance qualitative analysis</a:t>
            </a:r>
            <a:endParaRPr lang="en-US">
              <a:cs typeface="Calibri"/>
            </a:endParaRPr>
          </a:p>
          <a:p>
            <a:endParaRPr lang="en-US">
              <a:cs typeface="Calibri"/>
            </a:endParaRPr>
          </a:p>
          <a:p>
            <a:endParaRPr lang="en-US">
              <a:cs typeface="Calibri"/>
            </a:endParaRPr>
          </a:p>
          <a:p>
            <a:r>
              <a:rPr lang="en-US">
                <a:cs typeface="Calibri"/>
              </a:rPr>
              <a:t>[we are going to focus on our preliminary qualitative results and the themes that emerged from our first focus group]</a:t>
            </a:r>
            <a:endParaRPr lang="en-US">
              <a:ea typeface="Calibri"/>
              <a:cs typeface="Calibri"/>
            </a:endParaRPr>
          </a:p>
          <a:p>
            <a:endParaRPr lang="en-US">
              <a:ea typeface="Calibri"/>
              <a:cs typeface="Calibri"/>
            </a:endParaRPr>
          </a:p>
          <a:p>
            <a:r>
              <a:rPr lang="en-US"/>
              <a:t>We took the conversations from parents in the focus groups and 5-minute interviews and developed a code book full of reoccurring ideas or experiences that our parents were sharing and from there have identified some key themes that are emerging from this preliminary data.</a:t>
            </a:r>
            <a:endParaRPr lang="en-US">
              <a:ea typeface="Calibri" panose="020F0502020204030204"/>
              <a:cs typeface="Calibri"/>
            </a:endParaRPr>
          </a:p>
          <a:p>
            <a:r>
              <a:rPr lang="en-US"/>
              <a:t> </a:t>
            </a:r>
            <a:endParaRPr lang="en-US">
              <a:ea typeface="Calibri" panose="020F0502020204030204"/>
              <a:cs typeface="Calibri"/>
            </a:endParaRPr>
          </a:p>
          <a:p>
            <a:r>
              <a:rPr lang="en-US"/>
              <a:t>We also generated child and parent mental health profiles using quantitative analysis of the questionnaire data, however for the purposed of today we are just going to focus on our preliminary qualitative results and themes that emerged from our first focus group.</a:t>
            </a:r>
          </a:p>
        </p:txBody>
      </p:sp>
      <p:sp>
        <p:nvSpPr>
          <p:cNvPr id="4" name="Slide Number Placeholder 3"/>
          <p:cNvSpPr>
            <a:spLocks noGrp="1"/>
          </p:cNvSpPr>
          <p:nvPr>
            <p:ph type="sldNum" sz="quarter" idx="5"/>
          </p:nvPr>
        </p:nvSpPr>
        <p:spPr/>
        <p:txBody>
          <a:bodyPr/>
          <a:lstStyle/>
          <a:p>
            <a:fld id="{C8C071DA-A657-9C48-AFE0-9304C5C3839F}" type="slidenum">
              <a:rPr lang="en-US" smtClean="0"/>
              <a:t>10</a:t>
            </a:fld>
            <a:endParaRPr lang="en-US"/>
          </a:p>
        </p:txBody>
      </p:sp>
    </p:spTree>
    <p:extLst>
      <p:ext uri="{BB962C8B-B14F-4D97-AF65-F5344CB8AC3E}">
        <p14:creationId xmlns:p14="http://schemas.microsoft.com/office/powerpoint/2010/main" val="1327486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 there is a misconception that Black parents are not involved in their child's educational experiences</a:t>
            </a:r>
          </a:p>
          <a:p>
            <a:r>
              <a:rPr lang="en-US">
                <a:cs typeface="Calibri"/>
              </a:rPr>
              <a:t>- the pandemic removed many of the barriers for parents to be involved in their child's schooling</a:t>
            </a:r>
          </a:p>
          <a:p>
            <a:r>
              <a:rPr lang="en-US">
                <a:cs typeface="Calibri"/>
              </a:rPr>
              <a:t>- it is necessary to give Black parents a voice in the decision-making process for their child's schooling</a:t>
            </a:r>
          </a:p>
        </p:txBody>
      </p:sp>
      <p:sp>
        <p:nvSpPr>
          <p:cNvPr id="4" name="Slide Number Placeholder 3"/>
          <p:cNvSpPr>
            <a:spLocks noGrp="1"/>
          </p:cNvSpPr>
          <p:nvPr>
            <p:ph type="sldNum" sz="quarter" idx="5"/>
          </p:nvPr>
        </p:nvSpPr>
        <p:spPr/>
        <p:txBody>
          <a:bodyPr/>
          <a:lstStyle/>
          <a:p>
            <a:fld id="{C8C071DA-A657-9C48-AFE0-9304C5C3839F}" type="slidenum">
              <a:rPr lang="en-US" smtClean="0"/>
              <a:t>18</a:t>
            </a:fld>
            <a:endParaRPr lang="en-US"/>
          </a:p>
        </p:txBody>
      </p:sp>
    </p:spTree>
    <p:extLst>
      <p:ext uri="{BB962C8B-B14F-4D97-AF65-F5344CB8AC3E}">
        <p14:creationId xmlns:p14="http://schemas.microsoft.com/office/powerpoint/2010/main" val="12319283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methods were fruitful in collecting a lot of information on the experiences of Black parents and their children during the pandemic</a:t>
            </a:r>
          </a:p>
        </p:txBody>
      </p:sp>
      <p:sp>
        <p:nvSpPr>
          <p:cNvPr id="4" name="Slide Number Placeholder 3"/>
          <p:cNvSpPr>
            <a:spLocks noGrp="1"/>
          </p:cNvSpPr>
          <p:nvPr>
            <p:ph type="sldNum" sz="quarter" idx="5"/>
          </p:nvPr>
        </p:nvSpPr>
        <p:spPr/>
        <p:txBody>
          <a:bodyPr/>
          <a:lstStyle/>
          <a:p>
            <a:fld id="{C8C071DA-A657-9C48-AFE0-9304C5C3839F}" type="slidenum">
              <a:rPr lang="en-US" smtClean="0"/>
              <a:t>20</a:t>
            </a:fld>
            <a:endParaRPr lang="en-US"/>
          </a:p>
        </p:txBody>
      </p:sp>
    </p:spTree>
    <p:extLst>
      <p:ext uri="{BB962C8B-B14F-4D97-AF65-F5344CB8AC3E}">
        <p14:creationId xmlns:p14="http://schemas.microsoft.com/office/powerpoint/2010/main" val="20139686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Acknowledge the funders </a:t>
            </a:r>
            <a:r>
              <a:rPr lang="en-US" err="1"/>
              <a:t>provding</a:t>
            </a:r>
            <a:r>
              <a:rPr lang="en-US"/>
              <a:t> support for this work and that the </a:t>
            </a:r>
            <a:r>
              <a:rPr lang="en-US" err="1"/>
              <a:t>constent</a:t>
            </a:r>
            <a:r>
              <a:rPr lang="en-US"/>
              <a:t> is solely my responsibility and does not necessarily reflect the official views of funders</a:t>
            </a:r>
          </a:p>
        </p:txBody>
      </p:sp>
      <p:sp>
        <p:nvSpPr>
          <p:cNvPr id="4" name="Slide Number Placeholder 3"/>
          <p:cNvSpPr>
            <a:spLocks noGrp="1"/>
          </p:cNvSpPr>
          <p:nvPr>
            <p:ph type="sldNum" sz="quarter" idx="10"/>
          </p:nvPr>
        </p:nvSpPr>
        <p:spPr/>
        <p:txBody>
          <a:bodyPr/>
          <a:lstStyle/>
          <a:p>
            <a:fld id="{C8C071DA-A657-9C48-AFE0-9304C5C3839F}" type="slidenum">
              <a:rPr lang="en-US" smtClean="0"/>
              <a:t>21</a:t>
            </a:fld>
            <a:endParaRPr lang="en-US"/>
          </a:p>
        </p:txBody>
      </p:sp>
    </p:spTree>
    <p:extLst>
      <p:ext uri="{BB962C8B-B14F-4D97-AF65-F5344CB8AC3E}">
        <p14:creationId xmlns:p14="http://schemas.microsoft.com/office/powerpoint/2010/main" val="26159494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[didn't number my doc, but can go back and number and add those]</a:t>
            </a:r>
            <a:endParaRPr lang="en-US"/>
          </a:p>
          <a:p>
            <a:endParaRPr lang="en-US"/>
          </a:p>
          <a:p>
            <a:r>
              <a:rPr lang="en-US"/>
              <a:t>So I think for me, the biggest thing was having to find resources outside of the school. Meaning like, engaging with other moms who are going through the same thing.</a:t>
            </a:r>
            <a:endParaRPr lang="en-US">
              <a:cs typeface="Calibri"/>
            </a:endParaRPr>
          </a:p>
          <a:p>
            <a:endParaRPr lang="en-US">
              <a:cs typeface="Calibri"/>
            </a:endParaRPr>
          </a:p>
          <a:p>
            <a:r>
              <a:rPr lang="en-US"/>
              <a:t>I think with the whole pandemic, online school having to reach out to other moms to find ways to pretty much survive through this pandemic.</a:t>
            </a:r>
            <a:endParaRPr lang="en-US">
              <a:cs typeface="Calibri"/>
            </a:endParaRPr>
          </a:p>
          <a:p>
            <a:endParaRPr lang="en-US">
              <a:cs typeface="Calibri"/>
            </a:endParaRPr>
          </a:p>
          <a:p>
            <a:r>
              <a:rPr lang="en-US"/>
              <a:t>Well my work family is the bomb! … And my coworkers did not hesitate, do you need grocery store-- to bring me whatever, you know, just thought of me out of the blue like, “Hey, I’m stopping by, I’m dropping this off.”</a:t>
            </a:r>
            <a:endParaRPr lang="en-US">
              <a:cs typeface="Calibri"/>
            </a:endParaRPr>
          </a:p>
          <a:p>
            <a:endParaRPr lang="en-US">
              <a:cs typeface="Calibri"/>
            </a:endParaRPr>
          </a:p>
          <a:p>
            <a:r>
              <a:rPr lang="en-US"/>
              <a:t>So again, we got a chance to really just bond because we weren’t leaving the neighborhood for much. And so, having our kids come together brought us together.</a:t>
            </a:r>
            <a:endParaRPr lang="en-US">
              <a:cs typeface="Calibri"/>
            </a:endParaRPr>
          </a:p>
          <a:p>
            <a:endParaRPr lang="en-US">
              <a:cs typeface="Calibri"/>
            </a:endParaRPr>
          </a:p>
          <a:p>
            <a:r>
              <a:rPr lang="en-US"/>
              <a:t>Somebody on the community listserv posted it.</a:t>
            </a:r>
            <a:endParaRPr lang="en-US">
              <a:cs typeface="Calibri"/>
            </a:endParaRPr>
          </a:p>
          <a:p>
            <a:endParaRPr lang="en-US">
              <a:cs typeface="Calibri"/>
            </a:endParaRPr>
          </a:p>
          <a:p>
            <a:r>
              <a:rPr lang="en-US"/>
              <a:t>We didn’t have any of those connections. I watched their kids. They helped supervise my kid. One morning the lady couldn’t get her son to the bus and I was able to help her but none of that would have happened had quarantine and COVID not happened.</a:t>
            </a:r>
            <a:endParaRPr lang="en-US">
              <a:cs typeface="Calibri"/>
            </a:endParaRPr>
          </a:p>
          <a:p>
            <a:endParaRPr lang="en-US">
              <a:cs typeface="Calibri"/>
            </a:endParaRPr>
          </a:p>
          <a:p>
            <a:r>
              <a:rPr lang="en-US">
                <a:cs typeface="Calibri"/>
              </a:rPr>
              <a:t>[parents are building networks that they didn't have prior to COVID. This is a new resource that they have created themselves that is now helpful]</a:t>
            </a:r>
            <a:endParaRPr lang="en-US">
              <a:ea typeface="Calibri"/>
              <a:cs typeface="Calibri"/>
            </a:endParaRPr>
          </a:p>
          <a:p>
            <a:r>
              <a:rPr lang="en-US">
                <a:cs typeface="Calibri"/>
              </a:rPr>
              <a:t>[mental health support]</a:t>
            </a:r>
            <a:endParaRPr lang="en-US">
              <a:ea typeface="Calibri"/>
              <a:cs typeface="Calibri"/>
            </a:endParaRPr>
          </a:p>
          <a:p>
            <a:endParaRPr lang="en-US">
              <a:cs typeface="Calibri"/>
            </a:endParaRPr>
          </a:p>
          <a:p>
            <a:r>
              <a:rPr lang="en-US"/>
              <a:t>black parents noted the lack of community and connection they felt prior to the pandemic, but in order to continue to support their children and deal with the new stressors they were experiencing due to the pandemic they built networks of support that are now continuing to help them thrive today.  </a:t>
            </a:r>
            <a:endParaRPr lang="en-US">
              <a:ea typeface="Calibri"/>
              <a:cs typeface="Calibri"/>
            </a:endParaRPr>
          </a:p>
        </p:txBody>
      </p:sp>
      <p:sp>
        <p:nvSpPr>
          <p:cNvPr id="4" name="Slide Number Placeholder 3"/>
          <p:cNvSpPr>
            <a:spLocks noGrp="1"/>
          </p:cNvSpPr>
          <p:nvPr>
            <p:ph type="sldNum" sz="quarter" idx="5"/>
          </p:nvPr>
        </p:nvSpPr>
        <p:spPr/>
        <p:txBody>
          <a:bodyPr/>
          <a:lstStyle/>
          <a:p>
            <a:fld id="{C8C071DA-A657-9C48-AFE0-9304C5C3839F}" type="slidenum">
              <a:rPr lang="en-US" smtClean="0"/>
              <a:t>24</a:t>
            </a:fld>
            <a:endParaRPr lang="en-US"/>
          </a:p>
        </p:txBody>
      </p:sp>
    </p:spTree>
    <p:extLst>
      <p:ext uri="{BB962C8B-B14F-4D97-AF65-F5344CB8AC3E}">
        <p14:creationId xmlns:p14="http://schemas.microsoft.com/office/powerpoint/2010/main" val="5767885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AC949-D5EC-6342-B6E1-470DA478EDEE}"/>
              </a:ext>
            </a:extLst>
          </p:cNvPr>
          <p:cNvSpPr>
            <a:spLocks noGrp="1"/>
          </p:cNvSpPr>
          <p:nvPr>
            <p:ph type="ctrTitle"/>
          </p:nvPr>
        </p:nvSpPr>
        <p:spPr>
          <a:xfrm>
            <a:off x="3194612" y="2870522"/>
            <a:ext cx="8426369" cy="2037143"/>
          </a:xfrm>
        </p:spPr>
        <p:txBody>
          <a:bodyPr anchor="ctr"/>
          <a:lstStyle>
            <a:lvl1pPr algn="ctr">
              <a:defRPr sz="6000"/>
            </a:lvl1pPr>
          </a:lstStyle>
          <a:p>
            <a:r>
              <a:rPr lang="en-US"/>
              <a:t>Click to edit Master title style</a:t>
            </a:r>
          </a:p>
        </p:txBody>
      </p:sp>
    </p:spTree>
    <p:extLst>
      <p:ext uri="{BB962C8B-B14F-4D97-AF65-F5344CB8AC3E}">
        <p14:creationId xmlns:p14="http://schemas.microsoft.com/office/powerpoint/2010/main" val="486376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BDC5B-700C-DC4F-82DE-19E9FACEF9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2C4FFC-52AD-3D44-BE74-31ECA8EC161D}"/>
              </a:ext>
            </a:extLst>
          </p:cNvPr>
          <p:cNvSpPr>
            <a:spLocks noGrp="1"/>
          </p:cNvSpPr>
          <p:nvPr>
            <p:ph idx="1"/>
          </p:nvPr>
        </p:nvSpPr>
        <p:spPr>
          <a:xfrm>
            <a:off x="838200" y="1825625"/>
            <a:ext cx="10515600" cy="42510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0662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B1E2B-0835-1A4A-A3AD-B846B412B832}"/>
              </a:ext>
            </a:extLst>
          </p:cNvPr>
          <p:cNvSpPr>
            <a:spLocks noGrp="1"/>
          </p:cNvSpPr>
          <p:nvPr>
            <p:ph type="title"/>
          </p:nvPr>
        </p:nvSpPr>
        <p:spPr>
          <a:xfrm>
            <a:off x="1296364" y="1709738"/>
            <a:ext cx="10051085" cy="2852737"/>
          </a:xfrm>
        </p:spPr>
        <p:txBody>
          <a:bodyPr anchor="b"/>
          <a:lstStyle>
            <a:lvl1pPr algn="ctr">
              <a:defRPr sz="6000"/>
            </a:lvl1pPr>
          </a:lstStyle>
          <a:p>
            <a:r>
              <a:rPr lang="en-US"/>
              <a:t>Click to edit Master title style</a:t>
            </a:r>
          </a:p>
        </p:txBody>
      </p:sp>
      <p:sp>
        <p:nvSpPr>
          <p:cNvPr id="3" name="Text Placeholder 2">
            <a:extLst>
              <a:ext uri="{FF2B5EF4-FFF2-40B4-BE49-F238E27FC236}">
                <a16:creationId xmlns:a16="http://schemas.microsoft.com/office/drawing/2014/main" id="{FA5D427C-156B-B947-BDE3-3F1A2A9479AB}"/>
              </a:ext>
            </a:extLst>
          </p:cNvPr>
          <p:cNvSpPr>
            <a:spLocks noGrp="1"/>
          </p:cNvSpPr>
          <p:nvPr>
            <p:ph type="body" idx="1"/>
          </p:nvPr>
        </p:nvSpPr>
        <p:spPr>
          <a:xfrm>
            <a:off x="1296364" y="4589463"/>
            <a:ext cx="10051085"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168133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F8F19-7F94-944A-88E0-A47A30281F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BD7D09-E8B7-DA48-9C06-FC07075679E2}"/>
              </a:ext>
            </a:extLst>
          </p:cNvPr>
          <p:cNvSpPr>
            <a:spLocks noGrp="1"/>
          </p:cNvSpPr>
          <p:nvPr>
            <p:ph sz="half" idx="1"/>
          </p:nvPr>
        </p:nvSpPr>
        <p:spPr>
          <a:xfrm>
            <a:off x="838200" y="1825625"/>
            <a:ext cx="5181600" cy="42626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F54144-FE9E-F842-B96F-1D7631310657}"/>
              </a:ext>
            </a:extLst>
          </p:cNvPr>
          <p:cNvSpPr>
            <a:spLocks noGrp="1"/>
          </p:cNvSpPr>
          <p:nvPr>
            <p:ph sz="half" idx="2"/>
          </p:nvPr>
        </p:nvSpPr>
        <p:spPr>
          <a:xfrm>
            <a:off x="6172200" y="1825625"/>
            <a:ext cx="5181600" cy="42626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731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29BD0-79B9-964F-AAD8-4534C673EB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BC0F2FC-77D8-414B-88C1-18AC4FE012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08B0484-F25F-3449-8E68-A5548B344972}"/>
              </a:ext>
            </a:extLst>
          </p:cNvPr>
          <p:cNvSpPr>
            <a:spLocks noGrp="1"/>
          </p:cNvSpPr>
          <p:nvPr>
            <p:ph sz="half" idx="2"/>
          </p:nvPr>
        </p:nvSpPr>
        <p:spPr>
          <a:xfrm>
            <a:off x="839788" y="2505075"/>
            <a:ext cx="5157787" cy="35947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850CA0-62F8-BF4A-9588-2801165C6D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4E0A230-2303-9C47-8D95-037D39E9EE34}"/>
              </a:ext>
            </a:extLst>
          </p:cNvPr>
          <p:cNvSpPr>
            <a:spLocks noGrp="1"/>
          </p:cNvSpPr>
          <p:nvPr>
            <p:ph sz="quarter" idx="4"/>
          </p:nvPr>
        </p:nvSpPr>
        <p:spPr>
          <a:xfrm>
            <a:off x="6172200" y="2505075"/>
            <a:ext cx="5183188" cy="35947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2733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77089-7C08-2F47-AA26-B0D01FB33E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B5D7FFC-9096-7A4F-A03A-4B145FDE4A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BC2937-981F-2243-8B81-9438B3CAA9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8431913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14C01-D4C6-774F-A057-16F009BCBD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38857B-4025-084C-8FE9-1EC7572598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F89FB88-5D5A-0E44-B5D7-2C0A33CC9D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4658764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FFC8BF-F613-B543-881A-49AD9A2C4E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16A6D22-A686-474B-AC71-7DEF44069BEE}"/>
              </a:ext>
            </a:extLst>
          </p:cNvPr>
          <p:cNvSpPr>
            <a:spLocks noGrp="1"/>
          </p:cNvSpPr>
          <p:nvPr>
            <p:ph type="body" idx="1"/>
          </p:nvPr>
        </p:nvSpPr>
        <p:spPr>
          <a:xfrm>
            <a:off x="838200" y="1825625"/>
            <a:ext cx="10515600" cy="425108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87916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6" r:id="rId6"/>
    <p:sldLayoutId id="2147483657" r:id="rId7"/>
  </p:sldLayoutIdLst>
  <p:txStyles>
    <p:titleStyle>
      <a:lvl1pPr algn="l" defTabSz="914400" rtl="0" eaLnBrk="1" latinLnBrk="0" hangingPunct="1">
        <a:lnSpc>
          <a:spcPct val="90000"/>
        </a:lnSpc>
        <a:spcBef>
          <a:spcPct val="0"/>
        </a:spcBef>
        <a:buNone/>
        <a:defRPr sz="4400" kern="1200">
          <a:solidFill>
            <a:srgbClr val="13284A"/>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3284A"/>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3284A"/>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3284A"/>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3284A"/>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3284A"/>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medium.com/age-of-awareness/if-opening-schools-is-about-equity-why-arent-we-listening-to-those-" TargetMode="External"/><Relationship Id="rId2" Type="http://schemas.openxmlformats.org/officeDocument/2006/relationships/hyperlink" Target="https://www.pewtrusts.org/en/research-and-analysis/blogs/stateline/2020/05/27/covid-19-is-crushing-black-communities-some-states-are-paying-attention"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cdc.gov/healthyyouth/protective/school_connectedness.htm" TargetMode="External"/><Relationship Id="rId2" Type="http://schemas.openxmlformats.org/officeDocument/2006/relationships/hyperlink" Target="https://ct.counseling.org/2012/05/the-need-for-advocacy-with-african-american-parents/" TargetMode="External"/><Relationship Id="rId1" Type="http://schemas.openxmlformats.org/officeDocument/2006/relationships/slideLayout" Target="../slideLayouts/slideLayout2.xml"/><Relationship Id="rId5" Type="http://schemas.openxmlformats.org/officeDocument/2006/relationships/hyperlink" Target="https://www.ednc.org/perspective-five-tips-for-offering-gratitude-and-support-for-the-teachers-helping-our-children/" TargetMode="External"/><Relationship Id="rId4" Type="http://schemas.openxmlformats.org/officeDocument/2006/relationships/hyperlink" Target="https://www.pbs.org/parents/thrive/the-parent-teacher-partnership"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6124E-FD0E-0A48-8B12-CE3AF6F7FF93}"/>
              </a:ext>
            </a:extLst>
          </p:cNvPr>
          <p:cNvSpPr>
            <a:spLocks noGrp="1"/>
          </p:cNvSpPr>
          <p:nvPr>
            <p:ph type="ctrTitle"/>
          </p:nvPr>
        </p:nvSpPr>
        <p:spPr>
          <a:xfrm>
            <a:off x="3336325" y="2891788"/>
            <a:ext cx="8155460" cy="2037143"/>
          </a:xfrm>
          <a:solidFill>
            <a:schemeClr val="bg1"/>
          </a:solidFill>
        </p:spPr>
        <p:txBody>
          <a:bodyPr>
            <a:normAutofit/>
          </a:bodyPr>
          <a:lstStyle/>
          <a:p>
            <a:r>
              <a:rPr lang="en-US" sz="4000"/>
              <a:t>Supporting the Educational and Mental Well-Being of Black Families During and Post COVID-19</a:t>
            </a:r>
            <a:endParaRPr lang="en-US" sz="4000">
              <a:solidFill>
                <a:schemeClr val="bg1"/>
              </a:solidFill>
              <a:latin typeface="+mn-lt"/>
            </a:endParaRPr>
          </a:p>
        </p:txBody>
      </p:sp>
      <p:sp>
        <p:nvSpPr>
          <p:cNvPr id="3" name="TextBox 2"/>
          <p:cNvSpPr txBox="1"/>
          <p:nvPr/>
        </p:nvSpPr>
        <p:spPr>
          <a:xfrm>
            <a:off x="3093396" y="5407448"/>
            <a:ext cx="8959175" cy="1015663"/>
          </a:xfrm>
          <a:prstGeom prst="rect">
            <a:avLst/>
          </a:prstGeom>
          <a:noFill/>
        </p:spPr>
        <p:txBody>
          <a:bodyPr wrap="square" lIns="91440" tIns="45720" rIns="91440" bIns="45720" rtlCol="0" anchor="t">
            <a:spAutoFit/>
          </a:bodyPr>
          <a:lstStyle/>
          <a:p>
            <a:r>
              <a:rPr lang="en-US" sz="2000">
                <a:solidFill>
                  <a:schemeClr val="bg1"/>
                </a:solidFill>
                <a:latin typeface="Times New Roman" panose="02020603050405020304" pitchFamily="18" charset="0"/>
                <a:ea typeface="Arial" charset="0"/>
                <a:cs typeface="Times New Roman" panose="02020603050405020304" pitchFamily="18" charset="0"/>
              </a:rPr>
              <a:t>April 19th, 2021</a:t>
            </a:r>
          </a:p>
          <a:p>
            <a:r>
              <a:rPr lang="en-US" sz="2000">
                <a:solidFill>
                  <a:schemeClr val="bg1"/>
                </a:solidFill>
                <a:latin typeface="Times New Roman"/>
                <a:ea typeface="Arial" charset="0"/>
                <a:cs typeface="Times New Roman"/>
              </a:rPr>
              <a:t>Maya K. Bracy, Meghan J. Greene, Dana Griffin, Ph.D., Marisa Marraccini, Ph.D., </a:t>
            </a:r>
            <a:endParaRPr lang="en-US" sz="2000">
              <a:solidFill>
                <a:schemeClr val="bg1"/>
              </a:solidFill>
              <a:latin typeface="Times New Roman" panose="02020603050405020304" pitchFamily="18" charset="0"/>
              <a:ea typeface="Arial" charset="0"/>
              <a:cs typeface="Times New Roman" panose="02020603050405020304" pitchFamily="18" charset="0"/>
            </a:endParaRPr>
          </a:p>
          <a:p>
            <a:r>
              <a:rPr lang="en-US" sz="2000">
                <a:solidFill>
                  <a:schemeClr val="bg1"/>
                </a:solidFill>
                <a:latin typeface="Times New Roman"/>
                <a:ea typeface="Arial" charset="0"/>
                <a:cs typeface="Times New Roman"/>
              </a:rPr>
              <a:t>Maya Hardrick, Ashley Cates</a:t>
            </a:r>
          </a:p>
        </p:txBody>
      </p:sp>
    </p:spTree>
    <p:extLst>
      <p:ext uri="{BB962C8B-B14F-4D97-AF65-F5344CB8AC3E}">
        <p14:creationId xmlns:p14="http://schemas.microsoft.com/office/powerpoint/2010/main" val="30908943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ED2B4-7C2E-1161-1CD9-6ECA5F5996AD}"/>
              </a:ext>
            </a:extLst>
          </p:cNvPr>
          <p:cNvSpPr>
            <a:spLocks noGrp="1"/>
          </p:cNvSpPr>
          <p:nvPr>
            <p:ph type="title"/>
          </p:nvPr>
        </p:nvSpPr>
        <p:spPr/>
        <p:txBody>
          <a:bodyPr/>
          <a:lstStyle/>
          <a:p>
            <a:r>
              <a:rPr lang="en-US">
                <a:latin typeface="Times New Roman"/>
                <a:cs typeface="Times New Roman"/>
              </a:rPr>
              <a:t>DATA ANALYSIS</a:t>
            </a:r>
            <a:endParaRPr lang="en-US"/>
          </a:p>
        </p:txBody>
      </p:sp>
      <p:grpSp>
        <p:nvGrpSpPr>
          <p:cNvPr id="16" name="Google Shape;527;p38">
            <a:extLst>
              <a:ext uri="{FF2B5EF4-FFF2-40B4-BE49-F238E27FC236}">
                <a16:creationId xmlns:a16="http://schemas.microsoft.com/office/drawing/2014/main" id="{FBD108FE-4E9C-7E51-6905-2A87FBC2820B}"/>
              </a:ext>
            </a:extLst>
          </p:cNvPr>
          <p:cNvGrpSpPr/>
          <p:nvPr/>
        </p:nvGrpSpPr>
        <p:grpSpPr>
          <a:xfrm>
            <a:off x="1241451" y="4059731"/>
            <a:ext cx="1371600" cy="1271016"/>
            <a:chOff x="3936375" y="3703750"/>
            <a:chExt cx="453050" cy="332175"/>
          </a:xfrm>
          <a:solidFill>
            <a:srgbClr val="13284A"/>
          </a:solidFill>
        </p:grpSpPr>
        <p:sp>
          <p:nvSpPr>
            <p:cNvPr id="11" name="Google Shape;528;p38">
              <a:extLst>
                <a:ext uri="{FF2B5EF4-FFF2-40B4-BE49-F238E27FC236}">
                  <a16:creationId xmlns:a16="http://schemas.microsoft.com/office/drawing/2014/main" id="{DBC8F9E0-A65B-0DA0-A1B4-5ADF830B6C0F}"/>
                </a:ext>
              </a:extLst>
            </p:cNvPr>
            <p:cNvSpPr/>
            <p:nvPr/>
          </p:nvSpPr>
          <p:spPr>
            <a:xfrm>
              <a:off x="3936375" y="3703750"/>
              <a:ext cx="453050" cy="332175"/>
            </a:xfrm>
            <a:custGeom>
              <a:avLst/>
              <a:gdLst/>
              <a:ahLst/>
              <a:cxnLst/>
              <a:rect l="l" t="t" r="r" b="b"/>
              <a:pathLst>
                <a:path w="18122" h="13287" extrusionOk="0">
                  <a:moveTo>
                    <a:pt x="366" y="0"/>
                  </a:moveTo>
                  <a:lnTo>
                    <a:pt x="293" y="49"/>
                  </a:lnTo>
                  <a:lnTo>
                    <a:pt x="195" y="74"/>
                  </a:lnTo>
                  <a:lnTo>
                    <a:pt x="122" y="147"/>
                  </a:lnTo>
                  <a:lnTo>
                    <a:pt x="73" y="220"/>
                  </a:lnTo>
                  <a:lnTo>
                    <a:pt x="24" y="293"/>
                  </a:lnTo>
                  <a:lnTo>
                    <a:pt x="0" y="391"/>
                  </a:lnTo>
                  <a:lnTo>
                    <a:pt x="0" y="489"/>
                  </a:lnTo>
                  <a:lnTo>
                    <a:pt x="0" y="12798"/>
                  </a:lnTo>
                  <a:lnTo>
                    <a:pt x="0" y="12896"/>
                  </a:lnTo>
                  <a:lnTo>
                    <a:pt x="24" y="12993"/>
                  </a:lnTo>
                  <a:lnTo>
                    <a:pt x="73" y="13067"/>
                  </a:lnTo>
                  <a:lnTo>
                    <a:pt x="122" y="13140"/>
                  </a:lnTo>
                  <a:lnTo>
                    <a:pt x="195" y="13213"/>
                  </a:lnTo>
                  <a:lnTo>
                    <a:pt x="293" y="13238"/>
                  </a:lnTo>
                  <a:lnTo>
                    <a:pt x="366" y="13287"/>
                  </a:lnTo>
                  <a:lnTo>
                    <a:pt x="17756" y="13287"/>
                  </a:lnTo>
                  <a:lnTo>
                    <a:pt x="17829" y="13238"/>
                  </a:lnTo>
                  <a:lnTo>
                    <a:pt x="17927" y="13213"/>
                  </a:lnTo>
                  <a:lnTo>
                    <a:pt x="18000" y="13140"/>
                  </a:lnTo>
                  <a:lnTo>
                    <a:pt x="18049" y="13067"/>
                  </a:lnTo>
                  <a:lnTo>
                    <a:pt x="18098" y="12993"/>
                  </a:lnTo>
                  <a:lnTo>
                    <a:pt x="18122" y="12896"/>
                  </a:lnTo>
                  <a:lnTo>
                    <a:pt x="18122" y="12798"/>
                  </a:lnTo>
                  <a:lnTo>
                    <a:pt x="18122" y="12700"/>
                  </a:lnTo>
                  <a:lnTo>
                    <a:pt x="18098" y="12603"/>
                  </a:lnTo>
                  <a:lnTo>
                    <a:pt x="18049" y="12529"/>
                  </a:lnTo>
                  <a:lnTo>
                    <a:pt x="18000" y="12456"/>
                  </a:lnTo>
                  <a:lnTo>
                    <a:pt x="17927" y="12383"/>
                  </a:lnTo>
                  <a:lnTo>
                    <a:pt x="17829" y="12358"/>
                  </a:lnTo>
                  <a:lnTo>
                    <a:pt x="17756" y="12310"/>
                  </a:lnTo>
                  <a:lnTo>
                    <a:pt x="977" y="12310"/>
                  </a:lnTo>
                  <a:lnTo>
                    <a:pt x="977" y="489"/>
                  </a:lnTo>
                  <a:lnTo>
                    <a:pt x="953" y="391"/>
                  </a:lnTo>
                  <a:lnTo>
                    <a:pt x="928" y="293"/>
                  </a:lnTo>
                  <a:lnTo>
                    <a:pt x="879" y="220"/>
                  </a:lnTo>
                  <a:lnTo>
                    <a:pt x="830" y="147"/>
                  </a:lnTo>
                  <a:lnTo>
                    <a:pt x="757" y="74"/>
                  </a:lnTo>
                  <a:lnTo>
                    <a:pt x="659" y="49"/>
                  </a:lnTo>
                  <a:lnTo>
                    <a:pt x="58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29;p38">
              <a:extLst>
                <a:ext uri="{FF2B5EF4-FFF2-40B4-BE49-F238E27FC236}">
                  <a16:creationId xmlns:a16="http://schemas.microsoft.com/office/drawing/2014/main" id="{ACAF884A-0069-2D37-D311-FCCC83FC695A}"/>
                </a:ext>
              </a:extLst>
            </p:cNvPr>
            <p:cNvSpPr/>
            <p:nvPr/>
          </p:nvSpPr>
          <p:spPr>
            <a:xfrm>
              <a:off x="3988875" y="3864325"/>
              <a:ext cx="77575" cy="133125"/>
            </a:xfrm>
            <a:custGeom>
              <a:avLst/>
              <a:gdLst/>
              <a:ahLst/>
              <a:cxnLst/>
              <a:rect l="l" t="t" r="r" b="b"/>
              <a:pathLst>
                <a:path w="3103" h="5325" extrusionOk="0">
                  <a:moveTo>
                    <a:pt x="489" y="1"/>
                  </a:moveTo>
                  <a:lnTo>
                    <a:pt x="391" y="25"/>
                  </a:lnTo>
                  <a:lnTo>
                    <a:pt x="294" y="50"/>
                  </a:lnTo>
                  <a:lnTo>
                    <a:pt x="196" y="98"/>
                  </a:lnTo>
                  <a:lnTo>
                    <a:pt x="147" y="147"/>
                  </a:lnTo>
                  <a:lnTo>
                    <a:pt x="74" y="220"/>
                  </a:lnTo>
                  <a:lnTo>
                    <a:pt x="25" y="294"/>
                  </a:lnTo>
                  <a:lnTo>
                    <a:pt x="0" y="391"/>
                  </a:lnTo>
                  <a:lnTo>
                    <a:pt x="0" y="489"/>
                  </a:lnTo>
                  <a:lnTo>
                    <a:pt x="0" y="5325"/>
                  </a:lnTo>
                  <a:lnTo>
                    <a:pt x="3102" y="5325"/>
                  </a:lnTo>
                  <a:lnTo>
                    <a:pt x="3102" y="489"/>
                  </a:lnTo>
                  <a:lnTo>
                    <a:pt x="3102" y="391"/>
                  </a:lnTo>
                  <a:lnTo>
                    <a:pt x="3053" y="294"/>
                  </a:lnTo>
                  <a:lnTo>
                    <a:pt x="3029" y="220"/>
                  </a:lnTo>
                  <a:lnTo>
                    <a:pt x="2956" y="147"/>
                  </a:lnTo>
                  <a:lnTo>
                    <a:pt x="2882" y="98"/>
                  </a:lnTo>
                  <a:lnTo>
                    <a:pt x="2809" y="50"/>
                  </a:lnTo>
                  <a:lnTo>
                    <a:pt x="2711" y="25"/>
                  </a:lnTo>
                  <a:lnTo>
                    <a:pt x="261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30;p38">
              <a:extLst>
                <a:ext uri="{FF2B5EF4-FFF2-40B4-BE49-F238E27FC236}">
                  <a16:creationId xmlns:a16="http://schemas.microsoft.com/office/drawing/2014/main" id="{CCD20336-84F7-57A5-1D10-F23D51E64FB2}"/>
                </a:ext>
              </a:extLst>
            </p:cNvPr>
            <p:cNvSpPr/>
            <p:nvPr/>
          </p:nvSpPr>
          <p:spPr>
            <a:xfrm>
              <a:off x="4259350" y="3864325"/>
              <a:ext cx="77575" cy="133125"/>
            </a:xfrm>
            <a:custGeom>
              <a:avLst/>
              <a:gdLst/>
              <a:ahLst/>
              <a:cxnLst/>
              <a:rect l="l" t="t" r="r" b="b"/>
              <a:pathLst>
                <a:path w="3103" h="5325" extrusionOk="0">
                  <a:moveTo>
                    <a:pt x="489" y="1"/>
                  </a:moveTo>
                  <a:lnTo>
                    <a:pt x="392" y="25"/>
                  </a:lnTo>
                  <a:lnTo>
                    <a:pt x="294" y="50"/>
                  </a:lnTo>
                  <a:lnTo>
                    <a:pt x="221" y="98"/>
                  </a:lnTo>
                  <a:lnTo>
                    <a:pt x="147" y="147"/>
                  </a:lnTo>
                  <a:lnTo>
                    <a:pt x="74" y="220"/>
                  </a:lnTo>
                  <a:lnTo>
                    <a:pt x="50" y="294"/>
                  </a:lnTo>
                  <a:lnTo>
                    <a:pt x="1" y="391"/>
                  </a:lnTo>
                  <a:lnTo>
                    <a:pt x="1" y="489"/>
                  </a:lnTo>
                  <a:lnTo>
                    <a:pt x="1" y="5325"/>
                  </a:lnTo>
                  <a:lnTo>
                    <a:pt x="3103" y="5325"/>
                  </a:lnTo>
                  <a:lnTo>
                    <a:pt x="3103" y="489"/>
                  </a:lnTo>
                  <a:lnTo>
                    <a:pt x="3103" y="391"/>
                  </a:lnTo>
                  <a:lnTo>
                    <a:pt x="3078" y="294"/>
                  </a:lnTo>
                  <a:lnTo>
                    <a:pt x="3029" y="220"/>
                  </a:lnTo>
                  <a:lnTo>
                    <a:pt x="2956" y="147"/>
                  </a:lnTo>
                  <a:lnTo>
                    <a:pt x="2907" y="98"/>
                  </a:lnTo>
                  <a:lnTo>
                    <a:pt x="2810" y="50"/>
                  </a:lnTo>
                  <a:lnTo>
                    <a:pt x="2712" y="25"/>
                  </a:lnTo>
                  <a:lnTo>
                    <a:pt x="261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31;p38">
              <a:extLst>
                <a:ext uri="{FF2B5EF4-FFF2-40B4-BE49-F238E27FC236}">
                  <a16:creationId xmlns:a16="http://schemas.microsoft.com/office/drawing/2014/main" id="{AFA24168-ACA2-CE7B-1F62-02D1DB97C11B}"/>
                </a:ext>
              </a:extLst>
            </p:cNvPr>
            <p:cNvSpPr/>
            <p:nvPr/>
          </p:nvSpPr>
          <p:spPr>
            <a:xfrm>
              <a:off x="4078625" y="3717800"/>
              <a:ext cx="77575" cy="279650"/>
            </a:xfrm>
            <a:custGeom>
              <a:avLst/>
              <a:gdLst/>
              <a:ahLst/>
              <a:cxnLst/>
              <a:rect l="l" t="t" r="r" b="b"/>
              <a:pathLst>
                <a:path w="3103" h="11186" extrusionOk="0">
                  <a:moveTo>
                    <a:pt x="489" y="0"/>
                  </a:moveTo>
                  <a:lnTo>
                    <a:pt x="391" y="25"/>
                  </a:lnTo>
                  <a:lnTo>
                    <a:pt x="294" y="49"/>
                  </a:lnTo>
                  <a:lnTo>
                    <a:pt x="220" y="98"/>
                  </a:lnTo>
                  <a:lnTo>
                    <a:pt x="147" y="147"/>
                  </a:lnTo>
                  <a:lnTo>
                    <a:pt x="74" y="220"/>
                  </a:lnTo>
                  <a:lnTo>
                    <a:pt x="49" y="293"/>
                  </a:lnTo>
                  <a:lnTo>
                    <a:pt x="1" y="391"/>
                  </a:lnTo>
                  <a:lnTo>
                    <a:pt x="1" y="489"/>
                  </a:lnTo>
                  <a:lnTo>
                    <a:pt x="1" y="11186"/>
                  </a:lnTo>
                  <a:lnTo>
                    <a:pt x="3102" y="11186"/>
                  </a:lnTo>
                  <a:lnTo>
                    <a:pt x="3102" y="489"/>
                  </a:lnTo>
                  <a:lnTo>
                    <a:pt x="3102" y="391"/>
                  </a:lnTo>
                  <a:lnTo>
                    <a:pt x="3078" y="293"/>
                  </a:lnTo>
                  <a:lnTo>
                    <a:pt x="3029" y="220"/>
                  </a:lnTo>
                  <a:lnTo>
                    <a:pt x="2956" y="147"/>
                  </a:lnTo>
                  <a:lnTo>
                    <a:pt x="2907" y="98"/>
                  </a:lnTo>
                  <a:lnTo>
                    <a:pt x="2809" y="49"/>
                  </a:lnTo>
                  <a:lnTo>
                    <a:pt x="2712" y="25"/>
                  </a:lnTo>
                  <a:lnTo>
                    <a:pt x="261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32;p38">
              <a:extLst>
                <a:ext uri="{FF2B5EF4-FFF2-40B4-BE49-F238E27FC236}">
                  <a16:creationId xmlns:a16="http://schemas.microsoft.com/office/drawing/2014/main" id="{1D87B44D-55F2-BF2A-0A6D-EC35AF8A63AE}"/>
                </a:ext>
              </a:extLst>
            </p:cNvPr>
            <p:cNvSpPr/>
            <p:nvPr/>
          </p:nvSpPr>
          <p:spPr>
            <a:xfrm>
              <a:off x="4168375" y="3788625"/>
              <a:ext cx="78175" cy="208825"/>
            </a:xfrm>
            <a:custGeom>
              <a:avLst/>
              <a:gdLst/>
              <a:ahLst/>
              <a:cxnLst/>
              <a:rect l="l" t="t" r="r" b="b"/>
              <a:pathLst>
                <a:path w="3127" h="8353" extrusionOk="0">
                  <a:moveTo>
                    <a:pt x="489" y="0"/>
                  </a:moveTo>
                  <a:lnTo>
                    <a:pt x="392" y="25"/>
                  </a:lnTo>
                  <a:lnTo>
                    <a:pt x="318" y="49"/>
                  </a:lnTo>
                  <a:lnTo>
                    <a:pt x="221" y="98"/>
                  </a:lnTo>
                  <a:lnTo>
                    <a:pt x="147" y="147"/>
                  </a:lnTo>
                  <a:lnTo>
                    <a:pt x="99" y="220"/>
                  </a:lnTo>
                  <a:lnTo>
                    <a:pt x="50" y="293"/>
                  </a:lnTo>
                  <a:lnTo>
                    <a:pt x="25" y="391"/>
                  </a:lnTo>
                  <a:lnTo>
                    <a:pt x="1" y="489"/>
                  </a:lnTo>
                  <a:lnTo>
                    <a:pt x="1" y="8353"/>
                  </a:lnTo>
                  <a:lnTo>
                    <a:pt x="3127" y="8353"/>
                  </a:lnTo>
                  <a:lnTo>
                    <a:pt x="3127" y="489"/>
                  </a:lnTo>
                  <a:lnTo>
                    <a:pt x="3103" y="391"/>
                  </a:lnTo>
                  <a:lnTo>
                    <a:pt x="3078" y="293"/>
                  </a:lnTo>
                  <a:lnTo>
                    <a:pt x="3029" y="220"/>
                  </a:lnTo>
                  <a:lnTo>
                    <a:pt x="2980" y="147"/>
                  </a:lnTo>
                  <a:lnTo>
                    <a:pt x="2907" y="98"/>
                  </a:lnTo>
                  <a:lnTo>
                    <a:pt x="2809" y="49"/>
                  </a:lnTo>
                  <a:lnTo>
                    <a:pt x="2736" y="25"/>
                  </a:lnTo>
                  <a:lnTo>
                    <a:pt x="263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428;p38">
            <a:extLst>
              <a:ext uri="{FF2B5EF4-FFF2-40B4-BE49-F238E27FC236}">
                <a16:creationId xmlns:a16="http://schemas.microsoft.com/office/drawing/2014/main" id="{6281980B-978D-5B27-AF06-215CA53FD9E0}"/>
              </a:ext>
            </a:extLst>
          </p:cNvPr>
          <p:cNvGrpSpPr/>
          <p:nvPr/>
        </p:nvGrpSpPr>
        <p:grpSpPr>
          <a:xfrm>
            <a:off x="1241447" y="1964724"/>
            <a:ext cx="1371599" cy="1272172"/>
            <a:chOff x="1922075" y="1629000"/>
            <a:chExt cx="437200" cy="437200"/>
          </a:xfrm>
        </p:grpSpPr>
        <p:sp>
          <p:nvSpPr>
            <p:cNvPr id="18" name="Google Shape;429;p38">
              <a:extLst>
                <a:ext uri="{FF2B5EF4-FFF2-40B4-BE49-F238E27FC236}">
                  <a16:creationId xmlns:a16="http://schemas.microsoft.com/office/drawing/2014/main" id="{13D42E7A-F8DA-1AC2-B7F1-25118773A556}"/>
                </a:ext>
              </a:extLst>
            </p:cNvPr>
            <p:cNvSpPr/>
            <p:nvPr/>
          </p:nvSpPr>
          <p:spPr>
            <a:xfrm>
              <a:off x="2208425" y="1629000"/>
              <a:ext cx="150850" cy="150850"/>
            </a:xfrm>
            <a:custGeom>
              <a:avLst/>
              <a:gdLst/>
              <a:ahLst/>
              <a:cxnLst/>
              <a:rect l="l" t="t" r="r" b="b"/>
              <a:pathLst>
                <a:path w="6034" h="6034" extrusionOk="0">
                  <a:moveTo>
                    <a:pt x="2004" y="1"/>
                  </a:moveTo>
                  <a:lnTo>
                    <a:pt x="1881" y="25"/>
                  </a:lnTo>
                  <a:lnTo>
                    <a:pt x="1784" y="50"/>
                  </a:lnTo>
                  <a:lnTo>
                    <a:pt x="1686" y="98"/>
                  </a:lnTo>
                  <a:lnTo>
                    <a:pt x="1588" y="172"/>
                  </a:lnTo>
                  <a:lnTo>
                    <a:pt x="1" y="1784"/>
                  </a:lnTo>
                  <a:lnTo>
                    <a:pt x="4251" y="6033"/>
                  </a:lnTo>
                  <a:lnTo>
                    <a:pt x="5862" y="4446"/>
                  </a:lnTo>
                  <a:lnTo>
                    <a:pt x="5936" y="4348"/>
                  </a:lnTo>
                  <a:lnTo>
                    <a:pt x="5985" y="4250"/>
                  </a:lnTo>
                  <a:lnTo>
                    <a:pt x="6009" y="4153"/>
                  </a:lnTo>
                  <a:lnTo>
                    <a:pt x="6033" y="4031"/>
                  </a:lnTo>
                  <a:lnTo>
                    <a:pt x="6009" y="3933"/>
                  </a:lnTo>
                  <a:lnTo>
                    <a:pt x="5985" y="3811"/>
                  </a:lnTo>
                  <a:lnTo>
                    <a:pt x="5936" y="3713"/>
                  </a:lnTo>
                  <a:lnTo>
                    <a:pt x="5862" y="3615"/>
                  </a:lnTo>
                  <a:lnTo>
                    <a:pt x="2419" y="172"/>
                  </a:lnTo>
                  <a:lnTo>
                    <a:pt x="2321" y="98"/>
                  </a:lnTo>
                  <a:lnTo>
                    <a:pt x="2223" y="50"/>
                  </a:lnTo>
                  <a:lnTo>
                    <a:pt x="2101" y="25"/>
                  </a:lnTo>
                  <a:lnTo>
                    <a:pt x="200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30;p38">
              <a:extLst>
                <a:ext uri="{FF2B5EF4-FFF2-40B4-BE49-F238E27FC236}">
                  <a16:creationId xmlns:a16="http://schemas.microsoft.com/office/drawing/2014/main" id="{1EE60519-9ADB-014F-15C5-5ABD72F463D3}"/>
                </a:ext>
              </a:extLst>
            </p:cNvPr>
            <p:cNvSpPr/>
            <p:nvPr/>
          </p:nvSpPr>
          <p:spPr>
            <a:xfrm>
              <a:off x="1922075" y="1686400"/>
              <a:ext cx="379800" cy="379800"/>
            </a:xfrm>
            <a:custGeom>
              <a:avLst/>
              <a:gdLst/>
              <a:ahLst/>
              <a:cxnLst/>
              <a:rect l="l" t="t" r="r" b="b"/>
              <a:pathLst>
                <a:path w="15192" h="15192" extrusionOk="0">
                  <a:moveTo>
                    <a:pt x="1100" y="10527"/>
                  </a:moveTo>
                  <a:lnTo>
                    <a:pt x="4665" y="14093"/>
                  </a:lnTo>
                  <a:lnTo>
                    <a:pt x="4616" y="14117"/>
                  </a:lnTo>
                  <a:lnTo>
                    <a:pt x="1979" y="14508"/>
                  </a:lnTo>
                  <a:lnTo>
                    <a:pt x="684" y="13213"/>
                  </a:lnTo>
                  <a:lnTo>
                    <a:pt x="1075" y="10576"/>
                  </a:lnTo>
                  <a:lnTo>
                    <a:pt x="1100" y="10527"/>
                  </a:lnTo>
                  <a:close/>
                  <a:moveTo>
                    <a:pt x="10918" y="1"/>
                  </a:moveTo>
                  <a:lnTo>
                    <a:pt x="758" y="10185"/>
                  </a:lnTo>
                  <a:lnTo>
                    <a:pt x="684" y="10258"/>
                  </a:lnTo>
                  <a:lnTo>
                    <a:pt x="636" y="10332"/>
                  </a:lnTo>
                  <a:lnTo>
                    <a:pt x="611" y="10405"/>
                  </a:lnTo>
                  <a:lnTo>
                    <a:pt x="587" y="10502"/>
                  </a:lnTo>
                  <a:lnTo>
                    <a:pt x="1" y="14532"/>
                  </a:lnTo>
                  <a:lnTo>
                    <a:pt x="1" y="14654"/>
                  </a:lnTo>
                  <a:lnTo>
                    <a:pt x="25" y="14801"/>
                  </a:lnTo>
                  <a:lnTo>
                    <a:pt x="98" y="14923"/>
                  </a:lnTo>
                  <a:lnTo>
                    <a:pt x="171" y="15021"/>
                  </a:lnTo>
                  <a:lnTo>
                    <a:pt x="269" y="15094"/>
                  </a:lnTo>
                  <a:lnTo>
                    <a:pt x="367" y="15143"/>
                  </a:lnTo>
                  <a:lnTo>
                    <a:pt x="465" y="15167"/>
                  </a:lnTo>
                  <a:lnTo>
                    <a:pt x="587" y="15192"/>
                  </a:lnTo>
                  <a:lnTo>
                    <a:pt x="660" y="15192"/>
                  </a:lnTo>
                  <a:lnTo>
                    <a:pt x="4690" y="14606"/>
                  </a:lnTo>
                  <a:lnTo>
                    <a:pt x="4861" y="14557"/>
                  </a:lnTo>
                  <a:lnTo>
                    <a:pt x="4934" y="14508"/>
                  </a:lnTo>
                  <a:lnTo>
                    <a:pt x="5007" y="14435"/>
                  </a:lnTo>
                  <a:lnTo>
                    <a:pt x="15192" y="4275"/>
                  </a:lnTo>
                  <a:lnTo>
                    <a:pt x="13970" y="3053"/>
                  </a:lnTo>
                  <a:lnTo>
                    <a:pt x="4152" y="12872"/>
                  </a:lnTo>
                  <a:lnTo>
                    <a:pt x="3810" y="12530"/>
                  </a:lnTo>
                  <a:lnTo>
                    <a:pt x="13629" y="2712"/>
                  </a:lnTo>
                  <a:lnTo>
                    <a:pt x="12481" y="1564"/>
                  </a:lnTo>
                  <a:lnTo>
                    <a:pt x="2663" y="11382"/>
                  </a:lnTo>
                  <a:lnTo>
                    <a:pt x="2321" y="11040"/>
                  </a:lnTo>
                  <a:lnTo>
                    <a:pt x="12139" y="1222"/>
                  </a:lnTo>
                  <a:lnTo>
                    <a:pt x="10918" y="1"/>
                  </a:lnTo>
                  <a:close/>
                </a:path>
              </a:pathLst>
            </a:custGeom>
            <a:solidFill>
              <a:srgbClr val="1328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 name="TextBox 21">
            <a:extLst>
              <a:ext uri="{FF2B5EF4-FFF2-40B4-BE49-F238E27FC236}">
                <a16:creationId xmlns:a16="http://schemas.microsoft.com/office/drawing/2014/main" id="{2B02A16B-DA04-9A69-FC93-DBFF9EAA7AA0}"/>
              </a:ext>
            </a:extLst>
          </p:cNvPr>
          <p:cNvSpPr txBox="1"/>
          <p:nvPr/>
        </p:nvSpPr>
        <p:spPr>
          <a:xfrm>
            <a:off x="2919769" y="1860512"/>
            <a:ext cx="8331999" cy="1569660"/>
          </a:xfrm>
          <a:prstGeom prst="rect">
            <a:avLst/>
          </a:prstGeom>
          <a:solidFill>
            <a:schemeClr val="bg1"/>
          </a:solidFill>
          <a:ln w="19050">
            <a:solidFill>
              <a:schemeClr val="tx1"/>
            </a:solidFill>
          </a:ln>
        </p:spPr>
        <p:txBody>
          <a:bodyPr wrap="square" lIns="91440" tIns="45720" rIns="91440" bIns="45720" anchor="t">
            <a:spAutoFit/>
          </a:bodyPr>
          <a:lstStyle/>
          <a:p>
            <a:pPr algn="l" rtl="0" fontAlgn="base"/>
            <a:r>
              <a:rPr lang="en-US" sz="2400" b="1" i="0" u="none" strike="noStrike">
                <a:solidFill>
                  <a:srgbClr val="13284A"/>
                </a:solidFill>
                <a:effectLst/>
                <a:latin typeface="Verdana"/>
                <a:ea typeface="Verdana"/>
              </a:rPr>
              <a:t>Qualitative</a:t>
            </a:r>
            <a:r>
              <a:rPr lang="en-US" sz="2400" b="0" i="0">
                <a:solidFill>
                  <a:srgbClr val="000000"/>
                </a:solidFill>
                <a:effectLst/>
                <a:latin typeface="Verdana"/>
                <a:ea typeface="Verdana"/>
              </a:rPr>
              <a:t>​</a:t>
            </a:r>
          </a:p>
          <a:p>
            <a:pPr marL="342900" indent="-342900" fontAlgn="base">
              <a:buFont typeface="Arial" panose="020B0604020202020204" pitchFamily="34" charset="0"/>
              <a:buChar char="•"/>
            </a:pPr>
            <a:r>
              <a:rPr lang="en-US" sz="2400" b="0" i="0" u="none" strike="noStrike">
                <a:solidFill>
                  <a:srgbClr val="13284A"/>
                </a:solidFill>
                <a:effectLst/>
                <a:latin typeface="Verdana"/>
                <a:ea typeface="Verdana"/>
              </a:rPr>
              <a:t>Inductive coding of focus </a:t>
            </a:r>
            <a:r>
              <a:rPr lang="en-US" sz="2400">
                <a:solidFill>
                  <a:srgbClr val="13284A"/>
                </a:solidFill>
                <a:latin typeface="Verdana"/>
                <a:ea typeface="Verdana"/>
              </a:rPr>
              <a:t>groups (n = 2) and</a:t>
            </a:r>
            <a:r>
              <a:rPr lang="en-US" sz="2400" b="0" i="0" u="none" strike="noStrike">
                <a:solidFill>
                  <a:srgbClr val="13284A"/>
                </a:solidFill>
                <a:effectLst/>
                <a:latin typeface="Verdana"/>
                <a:ea typeface="Verdana"/>
              </a:rPr>
              <a:t> 5-minute interviews</a:t>
            </a:r>
            <a:r>
              <a:rPr lang="en-US" sz="2400" b="0" i="0">
                <a:solidFill>
                  <a:srgbClr val="000000"/>
                </a:solidFill>
                <a:effectLst/>
                <a:latin typeface="Verdana"/>
                <a:ea typeface="Verdana"/>
              </a:rPr>
              <a:t>​</a:t>
            </a:r>
            <a:r>
              <a:rPr lang="en-US" sz="2400">
                <a:solidFill>
                  <a:srgbClr val="000000"/>
                </a:solidFill>
                <a:latin typeface="Verdana"/>
                <a:ea typeface="Verdana"/>
              </a:rPr>
              <a:t> (n=5)</a:t>
            </a:r>
            <a:endParaRPr lang="en-US" sz="2400" b="0" i="0">
              <a:solidFill>
                <a:srgbClr val="000000"/>
              </a:solidFill>
              <a:effectLst/>
              <a:latin typeface="Arial" panose="020B0604020202020204" pitchFamily="34" charset="0"/>
            </a:endParaRPr>
          </a:p>
          <a:p>
            <a:pPr marL="342900" indent="-342900" algn="l" rtl="0" fontAlgn="base">
              <a:buFont typeface="Arial" panose="020B0604020202020204" pitchFamily="34" charset="0"/>
              <a:buChar char="•"/>
            </a:pPr>
            <a:r>
              <a:rPr lang="en-US" sz="2400" b="0" i="0" u="none" strike="noStrike">
                <a:solidFill>
                  <a:srgbClr val="13284A"/>
                </a:solidFill>
                <a:effectLst/>
                <a:latin typeface="Verdana"/>
                <a:ea typeface="Verdana"/>
              </a:rPr>
              <a:t>Generated emerging codes and identified themes</a:t>
            </a:r>
            <a:endParaRPr lang="en-US" sz="2400" b="0" i="0">
              <a:solidFill>
                <a:srgbClr val="000000"/>
              </a:solidFill>
              <a:effectLst/>
              <a:latin typeface="Verdana"/>
              <a:ea typeface="Verdana"/>
            </a:endParaRPr>
          </a:p>
        </p:txBody>
      </p:sp>
      <p:sp>
        <p:nvSpPr>
          <p:cNvPr id="24" name="TextBox 23">
            <a:extLst>
              <a:ext uri="{FF2B5EF4-FFF2-40B4-BE49-F238E27FC236}">
                <a16:creationId xmlns:a16="http://schemas.microsoft.com/office/drawing/2014/main" id="{5C706BF1-A35E-28E5-119A-FCA4D4C5AC30}"/>
              </a:ext>
            </a:extLst>
          </p:cNvPr>
          <p:cNvSpPr txBox="1"/>
          <p:nvPr/>
        </p:nvSpPr>
        <p:spPr>
          <a:xfrm>
            <a:off x="2919770" y="3962500"/>
            <a:ext cx="8321040" cy="1384995"/>
          </a:xfrm>
          <a:prstGeom prst="rect">
            <a:avLst/>
          </a:prstGeom>
          <a:solidFill>
            <a:schemeClr val="bg1"/>
          </a:solidFill>
          <a:ln w="19050">
            <a:solidFill>
              <a:schemeClr val="tx1"/>
            </a:solidFill>
          </a:ln>
        </p:spPr>
        <p:txBody>
          <a:bodyPr wrap="square" anchor="ctr">
            <a:spAutoFit/>
          </a:bodyPr>
          <a:lstStyle/>
          <a:p>
            <a:pPr algn="l" rtl="0" fontAlgn="base"/>
            <a:endParaRPr lang="en-US" b="1" i="0" u="none" strike="noStrike">
              <a:solidFill>
                <a:srgbClr val="13284A"/>
              </a:solidFill>
              <a:effectLst/>
              <a:latin typeface="Verdana" panose="020B0604030504040204" pitchFamily="34" charset="0"/>
            </a:endParaRPr>
          </a:p>
          <a:p>
            <a:pPr algn="l" rtl="0" fontAlgn="base"/>
            <a:r>
              <a:rPr lang="en-US" sz="2400" b="1" i="0" u="none" strike="noStrike">
                <a:solidFill>
                  <a:srgbClr val="13284A"/>
                </a:solidFill>
                <a:effectLst/>
                <a:latin typeface="Verdana" panose="020B0604030504040204" pitchFamily="34" charset="0"/>
              </a:rPr>
              <a:t>Quantitative</a:t>
            </a:r>
            <a:r>
              <a:rPr lang="en-US" sz="2400" b="0" i="0">
                <a:solidFill>
                  <a:srgbClr val="000000"/>
                </a:solidFill>
                <a:effectLst/>
                <a:latin typeface="Verdana" panose="020B0604030504040204" pitchFamily="34" charset="0"/>
              </a:rPr>
              <a:t>​</a:t>
            </a:r>
            <a:endParaRPr lang="en-US" sz="2400" b="0" i="0">
              <a:solidFill>
                <a:srgbClr val="000000"/>
              </a:solidFill>
              <a:effectLst/>
              <a:latin typeface="Segoe UI" panose="020B0502040204020203" pitchFamily="34" charset="0"/>
            </a:endParaRPr>
          </a:p>
          <a:p>
            <a:pPr marL="342900" indent="-342900" algn="l" rtl="0" fontAlgn="base">
              <a:buFont typeface="Arial" panose="020B0604020202020204" pitchFamily="34" charset="0"/>
              <a:buChar char="•"/>
            </a:pPr>
            <a:r>
              <a:rPr lang="en-US" sz="2400" b="0" i="0" u="none" strike="noStrike">
                <a:solidFill>
                  <a:srgbClr val="13284A"/>
                </a:solidFill>
                <a:effectLst/>
                <a:latin typeface="Verdana" panose="020B0604030504040204" pitchFamily="34" charset="0"/>
              </a:rPr>
              <a:t>Generated child and parent profiles</a:t>
            </a:r>
          </a:p>
          <a:p>
            <a:pPr algn="l" rtl="0" fontAlgn="base"/>
            <a:endParaRPr lang="en-US" b="0" i="0" u="none" strike="noStrike">
              <a:solidFill>
                <a:srgbClr val="13284A"/>
              </a:solidFill>
              <a:effectLst/>
              <a:latin typeface="Verdana" panose="020B0604030504040204" pitchFamily="34" charset="0"/>
            </a:endParaRPr>
          </a:p>
        </p:txBody>
      </p:sp>
    </p:spTree>
    <p:extLst>
      <p:ext uri="{BB962C8B-B14F-4D97-AF65-F5344CB8AC3E}">
        <p14:creationId xmlns:p14="http://schemas.microsoft.com/office/powerpoint/2010/main" val="32588023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B5EE4-618F-EEC5-36F3-9B770ACFD0FA}"/>
              </a:ext>
            </a:extLst>
          </p:cNvPr>
          <p:cNvSpPr>
            <a:spLocks noGrp="1"/>
          </p:cNvSpPr>
          <p:nvPr>
            <p:ph type="title"/>
          </p:nvPr>
        </p:nvSpPr>
        <p:spPr>
          <a:xfrm>
            <a:off x="838200" y="115742"/>
            <a:ext cx="10515600" cy="1325563"/>
          </a:xfrm>
        </p:spPr>
        <p:txBody>
          <a:bodyPr/>
          <a:lstStyle/>
          <a:p>
            <a:r>
              <a:rPr lang="en-US"/>
              <a:t>QUALITATIVE THEMES</a:t>
            </a:r>
          </a:p>
        </p:txBody>
      </p:sp>
      <p:sp>
        <p:nvSpPr>
          <p:cNvPr id="3" name="Content Placeholder 2">
            <a:extLst>
              <a:ext uri="{FF2B5EF4-FFF2-40B4-BE49-F238E27FC236}">
                <a16:creationId xmlns:a16="http://schemas.microsoft.com/office/drawing/2014/main" id="{92EAA8E4-648B-EFFA-AE9D-8414717575E4}"/>
              </a:ext>
            </a:extLst>
          </p:cNvPr>
          <p:cNvSpPr>
            <a:spLocks noGrp="1"/>
          </p:cNvSpPr>
          <p:nvPr>
            <p:ph idx="1"/>
          </p:nvPr>
        </p:nvSpPr>
        <p:spPr>
          <a:xfrm>
            <a:off x="1233055" y="1454728"/>
            <a:ext cx="3629890" cy="1520752"/>
          </a:xfrm>
        </p:spPr>
        <p:style>
          <a:lnRef idx="2">
            <a:schemeClr val="dk1"/>
          </a:lnRef>
          <a:fillRef idx="1">
            <a:schemeClr val="lt1"/>
          </a:fillRef>
          <a:effectRef idx="0">
            <a:schemeClr val="dk1"/>
          </a:effectRef>
          <a:fontRef idx="minor">
            <a:schemeClr val="dk1"/>
          </a:fontRef>
        </p:style>
        <p:txBody>
          <a:bodyPr anchor="ctr">
            <a:normAutofit/>
          </a:bodyPr>
          <a:lstStyle/>
          <a:p>
            <a:pPr marL="0" indent="0" algn="ctr">
              <a:lnSpc>
                <a:spcPct val="110000"/>
              </a:lnSpc>
              <a:spcBef>
                <a:spcPts val="0"/>
              </a:spcBef>
              <a:buNone/>
            </a:pPr>
            <a:r>
              <a:rPr lang="en-US" sz="4200" b="1"/>
              <a:t>COMMUNITY</a:t>
            </a:r>
            <a:endParaRPr lang="en-US" sz="3600" b="1"/>
          </a:p>
        </p:txBody>
      </p:sp>
      <p:sp>
        <p:nvSpPr>
          <p:cNvPr id="4" name="Content Placeholder 2">
            <a:extLst>
              <a:ext uri="{FF2B5EF4-FFF2-40B4-BE49-F238E27FC236}">
                <a16:creationId xmlns:a16="http://schemas.microsoft.com/office/drawing/2014/main" id="{EB311B3A-A9E7-0012-B84A-7DE0BDA4841B}"/>
              </a:ext>
            </a:extLst>
          </p:cNvPr>
          <p:cNvSpPr txBox="1">
            <a:spLocks/>
          </p:cNvSpPr>
          <p:nvPr/>
        </p:nvSpPr>
        <p:spPr>
          <a:xfrm>
            <a:off x="1233055" y="3138055"/>
            <a:ext cx="3629890" cy="1520752"/>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a:lnSpc>
                <a:spcPct val="110000"/>
              </a:lnSpc>
              <a:spcBef>
                <a:spcPts val="0"/>
              </a:spcBef>
              <a:buFont typeface="Arial" panose="020B0604020202020204" pitchFamily="34" charset="0"/>
              <a:buNone/>
            </a:pPr>
            <a:r>
              <a:rPr lang="en-US" sz="4200" b="1"/>
              <a:t>RACIAL BIAS</a:t>
            </a:r>
            <a:endParaRPr lang="en-US" sz="3600" b="1"/>
          </a:p>
        </p:txBody>
      </p:sp>
      <p:sp>
        <p:nvSpPr>
          <p:cNvPr id="6" name="Content Placeholder 2">
            <a:extLst>
              <a:ext uri="{FF2B5EF4-FFF2-40B4-BE49-F238E27FC236}">
                <a16:creationId xmlns:a16="http://schemas.microsoft.com/office/drawing/2014/main" id="{0239E7CD-9D5D-DCE2-7F48-6D559F40AA05}"/>
              </a:ext>
            </a:extLst>
          </p:cNvPr>
          <p:cNvSpPr txBox="1">
            <a:spLocks/>
          </p:cNvSpPr>
          <p:nvPr/>
        </p:nvSpPr>
        <p:spPr>
          <a:xfrm>
            <a:off x="1233055" y="4821382"/>
            <a:ext cx="3629890" cy="1520752"/>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a:lnSpc>
                <a:spcPct val="110000"/>
              </a:lnSpc>
              <a:spcBef>
                <a:spcPts val="0"/>
              </a:spcBef>
              <a:buFont typeface="Arial" panose="020B0604020202020204" pitchFamily="34" charset="0"/>
              <a:buNone/>
            </a:pPr>
            <a:r>
              <a:rPr lang="en-US" sz="4200" b="1"/>
              <a:t>PARENT INVOLVEMENT</a:t>
            </a:r>
            <a:endParaRPr lang="en-US" sz="3600" b="1"/>
          </a:p>
        </p:txBody>
      </p:sp>
    </p:spTree>
    <p:extLst>
      <p:ext uri="{BB962C8B-B14F-4D97-AF65-F5344CB8AC3E}">
        <p14:creationId xmlns:p14="http://schemas.microsoft.com/office/powerpoint/2010/main" val="26972196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B5EE4-618F-EEC5-36F3-9B770ACFD0FA}"/>
              </a:ext>
            </a:extLst>
          </p:cNvPr>
          <p:cNvSpPr>
            <a:spLocks noGrp="1"/>
          </p:cNvSpPr>
          <p:nvPr>
            <p:ph type="title"/>
          </p:nvPr>
        </p:nvSpPr>
        <p:spPr>
          <a:xfrm>
            <a:off x="838200" y="115742"/>
            <a:ext cx="10515600" cy="1325563"/>
          </a:xfrm>
        </p:spPr>
        <p:txBody>
          <a:bodyPr/>
          <a:lstStyle/>
          <a:p>
            <a:r>
              <a:rPr lang="en-US"/>
              <a:t>QUALITATIVE THEMES</a:t>
            </a:r>
          </a:p>
        </p:txBody>
      </p:sp>
      <p:sp>
        <p:nvSpPr>
          <p:cNvPr id="3" name="Content Placeholder 2">
            <a:extLst>
              <a:ext uri="{FF2B5EF4-FFF2-40B4-BE49-F238E27FC236}">
                <a16:creationId xmlns:a16="http://schemas.microsoft.com/office/drawing/2014/main" id="{92EAA8E4-648B-EFFA-AE9D-8414717575E4}"/>
              </a:ext>
            </a:extLst>
          </p:cNvPr>
          <p:cNvSpPr>
            <a:spLocks noGrp="1"/>
          </p:cNvSpPr>
          <p:nvPr>
            <p:ph idx="1"/>
          </p:nvPr>
        </p:nvSpPr>
        <p:spPr>
          <a:xfrm>
            <a:off x="1233055" y="1454728"/>
            <a:ext cx="3629890" cy="1520752"/>
          </a:xfrm>
        </p:spPr>
        <p:style>
          <a:lnRef idx="2">
            <a:schemeClr val="dk1"/>
          </a:lnRef>
          <a:fillRef idx="1">
            <a:schemeClr val="lt1"/>
          </a:fillRef>
          <a:effectRef idx="0">
            <a:schemeClr val="dk1"/>
          </a:effectRef>
          <a:fontRef idx="minor">
            <a:schemeClr val="dk1"/>
          </a:fontRef>
        </p:style>
        <p:txBody>
          <a:bodyPr anchor="ctr">
            <a:normAutofit/>
          </a:bodyPr>
          <a:lstStyle/>
          <a:p>
            <a:pPr marL="0" indent="0" algn="ctr">
              <a:lnSpc>
                <a:spcPct val="110000"/>
              </a:lnSpc>
              <a:spcBef>
                <a:spcPts val="0"/>
              </a:spcBef>
              <a:buNone/>
            </a:pPr>
            <a:r>
              <a:rPr lang="en-US" sz="4200" b="1"/>
              <a:t>COMMUNITY</a:t>
            </a:r>
            <a:endParaRPr lang="en-US" sz="3600" b="1"/>
          </a:p>
        </p:txBody>
      </p:sp>
      <p:sp>
        <p:nvSpPr>
          <p:cNvPr id="4" name="Content Placeholder 2">
            <a:extLst>
              <a:ext uri="{FF2B5EF4-FFF2-40B4-BE49-F238E27FC236}">
                <a16:creationId xmlns:a16="http://schemas.microsoft.com/office/drawing/2014/main" id="{EB311B3A-A9E7-0012-B84A-7DE0BDA4841B}"/>
              </a:ext>
            </a:extLst>
          </p:cNvPr>
          <p:cNvSpPr txBox="1">
            <a:spLocks/>
          </p:cNvSpPr>
          <p:nvPr/>
        </p:nvSpPr>
        <p:spPr>
          <a:xfrm>
            <a:off x="1233055" y="3138055"/>
            <a:ext cx="3629890" cy="1520752"/>
          </a:xfrm>
          <a:prstGeom prst="rect">
            <a:avLst/>
          </a:prstGeom>
          <a:solidFill>
            <a:schemeClr val="lt1">
              <a:alpha val="50000"/>
            </a:schemeClr>
          </a:solidFill>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a:lnSpc>
                <a:spcPct val="110000"/>
              </a:lnSpc>
              <a:spcBef>
                <a:spcPts val="0"/>
              </a:spcBef>
              <a:buFont typeface="Arial" panose="020B0604020202020204" pitchFamily="34" charset="0"/>
              <a:buNone/>
            </a:pPr>
            <a:r>
              <a:rPr lang="en-US" sz="4200" b="1"/>
              <a:t>RACIAL BIAS</a:t>
            </a:r>
            <a:endParaRPr lang="en-US" sz="3600" b="1"/>
          </a:p>
        </p:txBody>
      </p:sp>
      <p:sp>
        <p:nvSpPr>
          <p:cNvPr id="6" name="Content Placeholder 2">
            <a:extLst>
              <a:ext uri="{FF2B5EF4-FFF2-40B4-BE49-F238E27FC236}">
                <a16:creationId xmlns:a16="http://schemas.microsoft.com/office/drawing/2014/main" id="{0239E7CD-9D5D-DCE2-7F48-6D559F40AA05}"/>
              </a:ext>
            </a:extLst>
          </p:cNvPr>
          <p:cNvSpPr txBox="1">
            <a:spLocks/>
          </p:cNvSpPr>
          <p:nvPr/>
        </p:nvSpPr>
        <p:spPr>
          <a:xfrm>
            <a:off x="1233055" y="4821382"/>
            <a:ext cx="3629890" cy="1520752"/>
          </a:xfrm>
          <a:prstGeom prst="rect">
            <a:avLst/>
          </a:prstGeom>
          <a:solidFill>
            <a:schemeClr val="lt1">
              <a:alpha val="50000"/>
            </a:schemeClr>
          </a:solidFill>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a:lnSpc>
                <a:spcPct val="110000"/>
              </a:lnSpc>
              <a:spcBef>
                <a:spcPts val="0"/>
              </a:spcBef>
              <a:buFont typeface="Arial" panose="020B0604020202020204" pitchFamily="34" charset="0"/>
              <a:buNone/>
            </a:pPr>
            <a:r>
              <a:rPr lang="en-US" sz="4200" b="1"/>
              <a:t>PARENT INVOLVEMENT</a:t>
            </a:r>
            <a:endParaRPr lang="en-US" sz="3600" b="1"/>
          </a:p>
        </p:txBody>
      </p:sp>
      <p:sp>
        <p:nvSpPr>
          <p:cNvPr id="7" name="Content Placeholder 2">
            <a:extLst>
              <a:ext uri="{FF2B5EF4-FFF2-40B4-BE49-F238E27FC236}">
                <a16:creationId xmlns:a16="http://schemas.microsoft.com/office/drawing/2014/main" id="{F6C10E86-8264-FEA2-CC59-605D752115EB}"/>
              </a:ext>
            </a:extLst>
          </p:cNvPr>
          <p:cNvSpPr txBox="1">
            <a:spLocks/>
          </p:cNvSpPr>
          <p:nvPr/>
        </p:nvSpPr>
        <p:spPr>
          <a:xfrm>
            <a:off x="5148028" y="1616699"/>
            <a:ext cx="6392807" cy="2123207"/>
          </a:xfrm>
          <a:prstGeom prst="rect">
            <a:avLst/>
          </a:prstGeom>
          <a:solidFill>
            <a:schemeClr val="bg1"/>
          </a:solidFill>
          <a:ln w="57150" cap="flat" cmpd="sng" algn="ctr">
            <a:solidFill>
              <a:schemeClr val="accent4">
                <a:lumMod val="40000"/>
                <a:lumOff val="60000"/>
              </a:schemeClr>
            </a:solidFill>
            <a:prstDash val="solid"/>
            <a:miter lim="800000"/>
            <a:headEnd type="none" w="med" len="med"/>
            <a:tailEnd type="none" w="med" len="med"/>
          </a:ln>
          <a:effectLst>
            <a:softEdge rad="31750"/>
          </a:effectLst>
        </p:spPr>
        <p:style>
          <a:lnRef idx="2">
            <a:schemeClr val="accent4"/>
          </a:lnRef>
          <a:fillRef idx="1">
            <a:schemeClr val="lt1"/>
          </a:fillRef>
          <a:effectRef idx="0">
            <a:schemeClr val="accent4"/>
          </a:effectRef>
          <a:fontRef idx="minor">
            <a:schemeClr val="dk1"/>
          </a:fontRef>
        </p:style>
        <p:txBody>
          <a:bodyPr vert="horz" lIns="91440" tIns="45720" rIns="91440" bIns="45720" numCol="1"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9pPr>
          </a:lstStyle>
          <a:p>
            <a:pPr marL="0" indent="0" algn="ctr">
              <a:lnSpc>
                <a:spcPct val="100000"/>
              </a:lnSpc>
              <a:spcBef>
                <a:spcPts val="0"/>
              </a:spcBef>
              <a:buNone/>
            </a:pPr>
            <a:r>
              <a:rPr lang="en-US" sz="2500">
                <a:latin typeface="Times New Roman"/>
                <a:ea typeface="+mn-lt"/>
                <a:cs typeface="+mn-lt"/>
              </a:rPr>
              <a:t>"So I think for me, the biggest thing was </a:t>
            </a:r>
            <a:r>
              <a:rPr lang="en-US" sz="2500" b="1">
                <a:solidFill>
                  <a:schemeClr val="accent1">
                    <a:lumMod val="75000"/>
                  </a:schemeClr>
                </a:solidFill>
                <a:latin typeface="Times New Roman"/>
                <a:ea typeface="+mn-lt"/>
                <a:cs typeface="+mn-lt"/>
              </a:rPr>
              <a:t>having to find resources outside of the school</a:t>
            </a:r>
            <a:r>
              <a:rPr lang="en-US" sz="2500">
                <a:solidFill>
                  <a:schemeClr val="accent1">
                    <a:lumMod val="75000"/>
                  </a:schemeClr>
                </a:solidFill>
                <a:latin typeface="Times New Roman"/>
                <a:ea typeface="+mn-lt"/>
                <a:cs typeface="+mn-lt"/>
              </a:rPr>
              <a:t>. </a:t>
            </a:r>
            <a:r>
              <a:rPr lang="en-US" sz="2500">
                <a:latin typeface="Times New Roman"/>
                <a:ea typeface="+mn-lt"/>
                <a:cs typeface="+mn-lt"/>
              </a:rPr>
              <a:t>Meaning like, engaging with other moms who are going through the same thing."</a:t>
            </a:r>
            <a:endParaRPr lang="en-US" sz="2500">
              <a:latin typeface="Times New Roman"/>
              <a:cs typeface="Times New Roman"/>
            </a:endParaRPr>
          </a:p>
        </p:txBody>
      </p:sp>
    </p:spTree>
    <p:extLst>
      <p:ext uri="{BB962C8B-B14F-4D97-AF65-F5344CB8AC3E}">
        <p14:creationId xmlns:p14="http://schemas.microsoft.com/office/powerpoint/2010/main" val="5476849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B5EE4-618F-EEC5-36F3-9B770ACFD0FA}"/>
              </a:ext>
            </a:extLst>
          </p:cNvPr>
          <p:cNvSpPr>
            <a:spLocks noGrp="1"/>
          </p:cNvSpPr>
          <p:nvPr>
            <p:ph type="title"/>
          </p:nvPr>
        </p:nvSpPr>
        <p:spPr>
          <a:xfrm>
            <a:off x="838200" y="115742"/>
            <a:ext cx="10515600" cy="1325563"/>
          </a:xfrm>
        </p:spPr>
        <p:txBody>
          <a:bodyPr/>
          <a:lstStyle/>
          <a:p>
            <a:r>
              <a:rPr lang="en-US"/>
              <a:t>QUALITATIVE THEMES</a:t>
            </a:r>
          </a:p>
        </p:txBody>
      </p:sp>
      <p:sp>
        <p:nvSpPr>
          <p:cNvPr id="3" name="Content Placeholder 2">
            <a:extLst>
              <a:ext uri="{FF2B5EF4-FFF2-40B4-BE49-F238E27FC236}">
                <a16:creationId xmlns:a16="http://schemas.microsoft.com/office/drawing/2014/main" id="{92EAA8E4-648B-EFFA-AE9D-8414717575E4}"/>
              </a:ext>
            </a:extLst>
          </p:cNvPr>
          <p:cNvSpPr>
            <a:spLocks noGrp="1"/>
          </p:cNvSpPr>
          <p:nvPr>
            <p:ph idx="1"/>
          </p:nvPr>
        </p:nvSpPr>
        <p:spPr>
          <a:xfrm>
            <a:off x="1233055" y="1454728"/>
            <a:ext cx="3629890" cy="1520752"/>
          </a:xfrm>
        </p:spPr>
        <p:style>
          <a:lnRef idx="2">
            <a:schemeClr val="dk1"/>
          </a:lnRef>
          <a:fillRef idx="1">
            <a:schemeClr val="lt1"/>
          </a:fillRef>
          <a:effectRef idx="0">
            <a:schemeClr val="dk1"/>
          </a:effectRef>
          <a:fontRef idx="minor">
            <a:schemeClr val="dk1"/>
          </a:fontRef>
        </p:style>
        <p:txBody>
          <a:bodyPr anchor="ctr">
            <a:normAutofit/>
          </a:bodyPr>
          <a:lstStyle/>
          <a:p>
            <a:pPr marL="0" indent="0" algn="ctr">
              <a:lnSpc>
                <a:spcPct val="110000"/>
              </a:lnSpc>
              <a:spcBef>
                <a:spcPts val="0"/>
              </a:spcBef>
              <a:buNone/>
            </a:pPr>
            <a:r>
              <a:rPr lang="en-US" sz="4200" b="1"/>
              <a:t>COMMUNITY</a:t>
            </a:r>
            <a:endParaRPr lang="en-US" sz="3600" b="1"/>
          </a:p>
        </p:txBody>
      </p:sp>
      <p:sp>
        <p:nvSpPr>
          <p:cNvPr id="4" name="Content Placeholder 2">
            <a:extLst>
              <a:ext uri="{FF2B5EF4-FFF2-40B4-BE49-F238E27FC236}">
                <a16:creationId xmlns:a16="http://schemas.microsoft.com/office/drawing/2014/main" id="{EB311B3A-A9E7-0012-B84A-7DE0BDA4841B}"/>
              </a:ext>
            </a:extLst>
          </p:cNvPr>
          <p:cNvSpPr txBox="1">
            <a:spLocks/>
          </p:cNvSpPr>
          <p:nvPr/>
        </p:nvSpPr>
        <p:spPr>
          <a:xfrm>
            <a:off x="1233055" y="3138055"/>
            <a:ext cx="3629890" cy="1520752"/>
          </a:xfrm>
          <a:prstGeom prst="rect">
            <a:avLst/>
          </a:prstGeom>
          <a:solidFill>
            <a:schemeClr val="lt1">
              <a:alpha val="50000"/>
            </a:schemeClr>
          </a:solidFill>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a:lnSpc>
                <a:spcPct val="110000"/>
              </a:lnSpc>
              <a:spcBef>
                <a:spcPts val="0"/>
              </a:spcBef>
              <a:buFont typeface="Arial" panose="020B0604020202020204" pitchFamily="34" charset="0"/>
              <a:buNone/>
            </a:pPr>
            <a:r>
              <a:rPr lang="en-US" sz="4200" b="1"/>
              <a:t>RACIAL BIAS</a:t>
            </a:r>
            <a:endParaRPr lang="en-US" sz="3600" b="1"/>
          </a:p>
        </p:txBody>
      </p:sp>
      <p:sp>
        <p:nvSpPr>
          <p:cNvPr id="6" name="Content Placeholder 2">
            <a:extLst>
              <a:ext uri="{FF2B5EF4-FFF2-40B4-BE49-F238E27FC236}">
                <a16:creationId xmlns:a16="http://schemas.microsoft.com/office/drawing/2014/main" id="{0239E7CD-9D5D-DCE2-7F48-6D559F40AA05}"/>
              </a:ext>
            </a:extLst>
          </p:cNvPr>
          <p:cNvSpPr txBox="1">
            <a:spLocks/>
          </p:cNvSpPr>
          <p:nvPr/>
        </p:nvSpPr>
        <p:spPr>
          <a:xfrm>
            <a:off x="1233055" y="4821382"/>
            <a:ext cx="3629890" cy="1520752"/>
          </a:xfrm>
          <a:prstGeom prst="rect">
            <a:avLst/>
          </a:prstGeom>
          <a:solidFill>
            <a:schemeClr val="lt1">
              <a:alpha val="50000"/>
            </a:schemeClr>
          </a:solidFill>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a:lnSpc>
                <a:spcPct val="110000"/>
              </a:lnSpc>
              <a:spcBef>
                <a:spcPts val="0"/>
              </a:spcBef>
              <a:buFont typeface="Arial" panose="020B0604020202020204" pitchFamily="34" charset="0"/>
              <a:buNone/>
            </a:pPr>
            <a:r>
              <a:rPr lang="en-US" sz="4200" b="1"/>
              <a:t>PARENT INVOLVEMENT</a:t>
            </a:r>
            <a:endParaRPr lang="en-US" sz="3600" b="1"/>
          </a:p>
        </p:txBody>
      </p:sp>
      <p:sp>
        <p:nvSpPr>
          <p:cNvPr id="7" name="Content Placeholder 2">
            <a:extLst>
              <a:ext uri="{FF2B5EF4-FFF2-40B4-BE49-F238E27FC236}">
                <a16:creationId xmlns:a16="http://schemas.microsoft.com/office/drawing/2014/main" id="{F6C10E86-8264-FEA2-CC59-605D752115EB}"/>
              </a:ext>
            </a:extLst>
          </p:cNvPr>
          <p:cNvSpPr txBox="1">
            <a:spLocks/>
          </p:cNvSpPr>
          <p:nvPr/>
        </p:nvSpPr>
        <p:spPr>
          <a:xfrm>
            <a:off x="5148028" y="1616699"/>
            <a:ext cx="6392807" cy="2123207"/>
          </a:xfrm>
          <a:prstGeom prst="rect">
            <a:avLst/>
          </a:prstGeom>
          <a:solidFill>
            <a:schemeClr val="bg1"/>
          </a:solidFill>
          <a:ln w="57150" cap="flat" cmpd="sng" algn="ctr">
            <a:solidFill>
              <a:schemeClr val="accent4">
                <a:lumMod val="40000"/>
                <a:lumOff val="60000"/>
              </a:schemeClr>
            </a:solidFill>
            <a:prstDash val="solid"/>
            <a:miter lim="800000"/>
            <a:headEnd type="none" w="med" len="med"/>
            <a:tailEnd type="none" w="med" len="med"/>
          </a:ln>
          <a:effectLst>
            <a:softEdge rad="31750"/>
          </a:effectLst>
        </p:spPr>
        <p:style>
          <a:lnRef idx="2">
            <a:schemeClr val="accent4"/>
          </a:lnRef>
          <a:fillRef idx="1">
            <a:schemeClr val="lt1"/>
          </a:fillRef>
          <a:effectRef idx="0">
            <a:schemeClr val="accent4"/>
          </a:effectRef>
          <a:fontRef idx="minor">
            <a:schemeClr val="dk1"/>
          </a:fontRef>
        </p:style>
        <p:txBody>
          <a:bodyPr vert="horz" lIns="91440" tIns="45720" rIns="91440" bIns="45720" numCol="1"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9pPr>
          </a:lstStyle>
          <a:p>
            <a:pPr marL="0" indent="0" algn="ctr">
              <a:lnSpc>
                <a:spcPct val="100000"/>
              </a:lnSpc>
              <a:spcBef>
                <a:spcPts val="0"/>
              </a:spcBef>
              <a:buNone/>
            </a:pPr>
            <a:r>
              <a:rPr lang="en-US" sz="2500">
                <a:latin typeface="Times New Roman"/>
                <a:ea typeface="+mn-lt"/>
                <a:cs typeface="+mn-lt"/>
              </a:rPr>
              <a:t>"So I think for me, the biggest thing was </a:t>
            </a:r>
            <a:r>
              <a:rPr lang="en-US" sz="2500" b="1">
                <a:solidFill>
                  <a:schemeClr val="accent1">
                    <a:lumMod val="75000"/>
                  </a:schemeClr>
                </a:solidFill>
                <a:latin typeface="Times New Roman"/>
                <a:ea typeface="+mn-lt"/>
                <a:cs typeface="+mn-lt"/>
              </a:rPr>
              <a:t>having to find resources outside of the school</a:t>
            </a:r>
            <a:r>
              <a:rPr lang="en-US" sz="2500">
                <a:solidFill>
                  <a:schemeClr val="accent1">
                    <a:lumMod val="75000"/>
                  </a:schemeClr>
                </a:solidFill>
                <a:latin typeface="Times New Roman"/>
                <a:ea typeface="+mn-lt"/>
                <a:cs typeface="+mn-lt"/>
              </a:rPr>
              <a:t>. </a:t>
            </a:r>
            <a:r>
              <a:rPr lang="en-US" sz="2500">
                <a:latin typeface="Times New Roman"/>
                <a:ea typeface="+mn-lt"/>
                <a:cs typeface="+mn-lt"/>
              </a:rPr>
              <a:t>Meaning like, engaging with other moms who are going through the same thing."</a:t>
            </a:r>
            <a:endParaRPr lang="en-US" sz="2500">
              <a:latin typeface="Times New Roman"/>
              <a:cs typeface="Times New Roman"/>
            </a:endParaRPr>
          </a:p>
        </p:txBody>
      </p:sp>
      <p:sp>
        <p:nvSpPr>
          <p:cNvPr id="8" name="Content Placeholder 2">
            <a:extLst>
              <a:ext uri="{FF2B5EF4-FFF2-40B4-BE49-F238E27FC236}">
                <a16:creationId xmlns:a16="http://schemas.microsoft.com/office/drawing/2014/main" id="{EB38C7B2-9856-5A59-D079-C4DBFC46870A}"/>
              </a:ext>
            </a:extLst>
          </p:cNvPr>
          <p:cNvSpPr txBox="1">
            <a:spLocks/>
          </p:cNvSpPr>
          <p:nvPr/>
        </p:nvSpPr>
        <p:spPr>
          <a:xfrm>
            <a:off x="5148028" y="3915300"/>
            <a:ext cx="6392807" cy="2116524"/>
          </a:xfrm>
          <a:prstGeom prst="rect">
            <a:avLst/>
          </a:prstGeom>
          <a:solidFill>
            <a:schemeClr val="bg1"/>
          </a:solidFill>
          <a:ln w="57150" cap="flat" cmpd="sng" algn="ctr">
            <a:solidFill>
              <a:schemeClr val="accent4">
                <a:lumMod val="40000"/>
                <a:lumOff val="60000"/>
              </a:schemeClr>
            </a:solidFill>
            <a:prstDash val="solid"/>
            <a:miter lim="800000"/>
            <a:headEnd type="none" w="med" len="med"/>
            <a:tailEnd type="none" w="med" len="med"/>
          </a:ln>
          <a:effectLst>
            <a:softEdge rad="31750"/>
          </a:effectLst>
        </p:spPr>
        <p:style>
          <a:lnRef idx="2">
            <a:schemeClr val="accent4"/>
          </a:lnRef>
          <a:fillRef idx="1">
            <a:schemeClr val="lt1"/>
          </a:fillRef>
          <a:effectRef idx="0">
            <a:schemeClr val="accent4"/>
          </a:effectRef>
          <a:fontRef idx="minor">
            <a:schemeClr val="dk1"/>
          </a:fontRef>
        </p:style>
        <p:txBody>
          <a:bodyPr vert="horz" lIns="91440" tIns="45720" rIns="91440" bIns="45720" numCol="1"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9pPr>
          </a:lstStyle>
          <a:p>
            <a:pPr marL="0" indent="0" algn="ctr">
              <a:buNone/>
            </a:pPr>
            <a:r>
              <a:rPr lang="en-US" sz="2500">
                <a:latin typeface="Times New Roman"/>
                <a:ea typeface="+mn-lt"/>
                <a:cs typeface="+mn-lt"/>
              </a:rPr>
              <a:t>"We </a:t>
            </a:r>
            <a:r>
              <a:rPr lang="en-US" sz="2500" b="1">
                <a:solidFill>
                  <a:schemeClr val="accent1">
                    <a:lumMod val="75000"/>
                  </a:schemeClr>
                </a:solidFill>
                <a:latin typeface="Times New Roman"/>
                <a:ea typeface="+mn-lt"/>
                <a:cs typeface="+mn-lt"/>
              </a:rPr>
              <a:t>didn’t have any of those connections</a:t>
            </a:r>
            <a:r>
              <a:rPr lang="en-US" sz="2500">
                <a:latin typeface="Times New Roman"/>
                <a:ea typeface="+mn-lt"/>
                <a:cs typeface="+mn-lt"/>
              </a:rPr>
              <a:t>. I watched their kids. They helped supervise my kid. One morning the lady couldn’t get her son to the bus and I was able to help her, but </a:t>
            </a:r>
            <a:r>
              <a:rPr lang="en-US" sz="2500" b="1">
                <a:solidFill>
                  <a:schemeClr val="accent1">
                    <a:lumMod val="75000"/>
                  </a:schemeClr>
                </a:solidFill>
                <a:latin typeface="Times New Roman"/>
                <a:ea typeface="+mn-lt"/>
                <a:cs typeface="+mn-lt"/>
              </a:rPr>
              <a:t>none of that would have happened </a:t>
            </a:r>
            <a:r>
              <a:rPr lang="en-US" sz="2500">
                <a:latin typeface="Times New Roman"/>
                <a:ea typeface="+mn-lt"/>
                <a:cs typeface="+mn-lt"/>
              </a:rPr>
              <a:t>had quarantine and COVID not happened."</a:t>
            </a:r>
            <a:endParaRPr lang="en-US" sz="2500">
              <a:latin typeface="Times New Roman"/>
              <a:cs typeface="Calibri"/>
            </a:endParaRPr>
          </a:p>
        </p:txBody>
      </p:sp>
    </p:spTree>
    <p:extLst>
      <p:ext uri="{BB962C8B-B14F-4D97-AF65-F5344CB8AC3E}">
        <p14:creationId xmlns:p14="http://schemas.microsoft.com/office/powerpoint/2010/main" val="42136522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B5EE4-618F-EEC5-36F3-9B770ACFD0FA}"/>
              </a:ext>
            </a:extLst>
          </p:cNvPr>
          <p:cNvSpPr>
            <a:spLocks noGrp="1"/>
          </p:cNvSpPr>
          <p:nvPr>
            <p:ph type="title"/>
          </p:nvPr>
        </p:nvSpPr>
        <p:spPr>
          <a:xfrm>
            <a:off x="838200" y="115742"/>
            <a:ext cx="10515600" cy="1325563"/>
          </a:xfrm>
        </p:spPr>
        <p:txBody>
          <a:bodyPr/>
          <a:lstStyle/>
          <a:p>
            <a:r>
              <a:rPr lang="en-US"/>
              <a:t>QUALITATIVE THEMES</a:t>
            </a:r>
          </a:p>
        </p:txBody>
      </p:sp>
      <p:sp>
        <p:nvSpPr>
          <p:cNvPr id="3" name="Content Placeholder 2">
            <a:extLst>
              <a:ext uri="{FF2B5EF4-FFF2-40B4-BE49-F238E27FC236}">
                <a16:creationId xmlns:a16="http://schemas.microsoft.com/office/drawing/2014/main" id="{92EAA8E4-648B-EFFA-AE9D-8414717575E4}"/>
              </a:ext>
            </a:extLst>
          </p:cNvPr>
          <p:cNvSpPr>
            <a:spLocks noGrp="1"/>
          </p:cNvSpPr>
          <p:nvPr>
            <p:ph idx="1"/>
          </p:nvPr>
        </p:nvSpPr>
        <p:spPr>
          <a:xfrm>
            <a:off x="1233055" y="1454728"/>
            <a:ext cx="3629890" cy="1520752"/>
          </a:xfrm>
          <a:solidFill>
            <a:schemeClr val="lt1">
              <a:alpha val="50000"/>
            </a:schemeClr>
          </a:solidFill>
        </p:spPr>
        <p:style>
          <a:lnRef idx="2">
            <a:schemeClr val="dk1"/>
          </a:lnRef>
          <a:fillRef idx="1">
            <a:schemeClr val="lt1"/>
          </a:fillRef>
          <a:effectRef idx="0">
            <a:schemeClr val="dk1"/>
          </a:effectRef>
          <a:fontRef idx="minor">
            <a:schemeClr val="dk1"/>
          </a:fontRef>
        </p:style>
        <p:txBody>
          <a:bodyPr anchor="ctr">
            <a:normAutofit/>
          </a:bodyPr>
          <a:lstStyle/>
          <a:p>
            <a:pPr marL="0" indent="0" algn="ctr">
              <a:lnSpc>
                <a:spcPct val="110000"/>
              </a:lnSpc>
              <a:spcBef>
                <a:spcPts val="0"/>
              </a:spcBef>
              <a:buNone/>
            </a:pPr>
            <a:r>
              <a:rPr lang="en-US" sz="4200" b="1"/>
              <a:t>COMMUNITY</a:t>
            </a:r>
            <a:endParaRPr lang="en-US" sz="3600" b="1"/>
          </a:p>
        </p:txBody>
      </p:sp>
      <p:sp>
        <p:nvSpPr>
          <p:cNvPr id="4" name="Content Placeholder 2">
            <a:extLst>
              <a:ext uri="{FF2B5EF4-FFF2-40B4-BE49-F238E27FC236}">
                <a16:creationId xmlns:a16="http://schemas.microsoft.com/office/drawing/2014/main" id="{EB311B3A-A9E7-0012-B84A-7DE0BDA4841B}"/>
              </a:ext>
            </a:extLst>
          </p:cNvPr>
          <p:cNvSpPr txBox="1">
            <a:spLocks/>
          </p:cNvSpPr>
          <p:nvPr/>
        </p:nvSpPr>
        <p:spPr>
          <a:xfrm>
            <a:off x="1233055" y="3138055"/>
            <a:ext cx="3629890" cy="1520752"/>
          </a:xfrm>
          <a:prstGeom prst="rect">
            <a:avLst/>
          </a:prstGeom>
          <a:solidFill>
            <a:schemeClr val="lt1"/>
          </a:solidFill>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a:lnSpc>
                <a:spcPct val="110000"/>
              </a:lnSpc>
              <a:spcBef>
                <a:spcPts val="0"/>
              </a:spcBef>
              <a:buFont typeface="Arial" panose="020B0604020202020204" pitchFamily="34" charset="0"/>
              <a:buNone/>
            </a:pPr>
            <a:r>
              <a:rPr lang="en-US" sz="4200" b="1"/>
              <a:t>RACIAL BIAS</a:t>
            </a:r>
            <a:endParaRPr lang="en-US" sz="3600" b="1"/>
          </a:p>
        </p:txBody>
      </p:sp>
      <p:sp>
        <p:nvSpPr>
          <p:cNvPr id="6" name="Content Placeholder 2">
            <a:extLst>
              <a:ext uri="{FF2B5EF4-FFF2-40B4-BE49-F238E27FC236}">
                <a16:creationId xmlns:a16="http://schemas.microsoft.com/office/drawing/2014/main" id="{0239E7CD-9D5D-DCE2-7F48-6D559F40AA05}"/>
              </a:ext>
            </a:extLst>
          </p:cNvPr>
          <p:cNvSpPr txBox="1">
            <a:spLocks/>
          </p:cNvSpPr>
          <p:nvPr/>
        </p:nvSpPr>
        <p:spPr>
          <a:xfrm>
            <a:off x="1233055" y="4821382"/>
            <a:ext cx="3629890" cy="1520752"/>
          </a:xfrm>
          <a:prstGeom prst="rect">
            <a:avLst/>
          </a:prstGeom>
          <a:solidFill>
            <a:schemeClr val="lt1">
              <a:alpha val="50000"/>
            </a:schemeClr>
          </a:solidFill>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a:lnSpc>
                <a:spcPct val="110000"/>
              </a:lnSpc>
              <a:spcBef>
                <a:spcPts val="0"/>
              </a:spcBef>
              <a:buFont typeface="Arial" panose="020B0604020202020204" pitchFamily="34" charset="0"/>
              <a:buNone/>
            </a:pPr>
            <a:r>
              <a:rPr lang="en-US" sz="4200" b="1"/>
              <a:t>PARENT INVOLVEMENT</a:t>
            </a:r>
            <a:endParaRPr lang="en-US" sz="3600" b="1"/>
          </a:p>
        </p:txBody>
      </p:sp>
      <p:sp>
        <p:nvSpPr>
          <p:cNvPr id="9" name="Content Placeholder 2">
            <a:extLst>
              <a:ext uri="{FF2B5EF4-FFF2-40B4-BE49-F238E27FC236}">
                <a16:creationId xmlns:a16="http://schemas.microsoft.com/office/drawing/2014/main" id="{B64AAF38-4633-AC0D-E3D6-FD9E26330B42}"/>
              </a:ext>
            </a:extLst>
          </p:cNvPr>
          <p:cNvSpPr txBox="1">
            <a:spLocks/>
          </p:cNvSpPr>
          <p:nvPr/>
        </p:nvSpPr>
        <p:spPr>
          <a:xfrm>
            <a:off x="5076717" y="1427234"/>
            <a:ext cx="6277083" cy="3096491"/>
          </a:xfrm>
          <a:prstGeom prst="rect">
            <a:avLst/>
          </a:prstGeom>
          <a:solidFill>
            <a:schemeClr val="bg1"/>
          </a:solidFill>
          <a:ln w="57150" cap="flat" cmpd="sng" algn="ctr">
            <a:solidFill>
              <a:schemeClr val="accent4">
                <a:lumMod val="40000"/>
                <a:lumOff val="60000"/>
              </a:schemeClr>
            </a:solidFill>
            <a:prstDash val="solid"/>
            <a:miter lim="800000"/>
            <a:headEnd type="none" w="med" len="med"/>
            <a:tailEnd type="none" w="med" len="med"/>
          </a:ln>
          <a:effectLst>
            <a:softEdge rad="31750"/>
          </a:effectLst>
        </p:spPr>
        <p:style>
          <a:lnRef idx="2">
            <a:schemeClr val="accent4"/>
          </a:lnRef>
          <a:fillRef idx="1">
            <a:schemeClr val="lt1"/>
          </a:fillRef>
          <a:effectRef idx="0">
            <a:schemeClr val="accent4"/>
          </a:effectRef>
          <a:fontRef idx="minor">
            <a:schemeClr val="dk1"/>
          </a:fontRef>
        </p:style>
        <p:txBody>
          <a:bodyPr vert="horz" lIns="91440" tIns="45720" rIns="91440" bIns="45720" numCol="1"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9pPr>
          </a:lstStyle>
          <a:p>
            <a:pPr marL="0" indent="0" algn="ctr">
              <a:lnSpc>
                <a:spcPct val="100000"/>
              </a:lnSpc>
              <a:spcBef>
                <a:spcPts val="0"/>
              </a:spcBef>
              <a:buNone/>
            </a:pPr>
            <a:r>
              <a:rPr lang="en-US" sz="2500">
                <a:latin typeface="Times New Roman"/>
                <a:ea typeface="+mn-lt"/>
                <a:cs typeface="+mn-lt"/>
              </a:rPr>
              <a:t>"Black students are </a:t>
            </a:r>
            <a:r>
              <a:rPr lang="en-US" sz="2500" b="1">
                <a:solidFill>
                  <a:schemeClr val="accent1">
                    <a:lumMod val="75000"/>
                  </a:schemeClr>
                </a:solidFill>
                <a:latin typeface="Times New Roman"/>
                <a:ea typeface="+mn-lt"/>
                <a:cs typeface="+mn-lt"/>
              </a:rPr>
              <a:t>doing better academically </a:t>
            </a:r>
            <a:r>
              <a:rPr lang="en-US" sz="2500">
                <a:latin typeface="Times New Roman"/>
                <a:ea typeface="+mn-lt"/>
                <a:cs typeface="+mn-lt"/>
              </a:rPr>
              <a:t>because it has removed some of the </a:t>
            </a:r>
            <a:r>
              <a:rPr lang="en-US" sz="2500" b="1">
                <a:solidFill>
                  <a:schemeClr val="accent1">
                    <a:lumMod val="75000"/>
                  </a:schemeClr>
                </a:solidFill>
                <a:latin typeface="Times New Roman"/>
                <a:ea typeface="+mn-lt"/>
                <a:cs typeface="+mn-lt"/>
              </a:rPr>
              <a:t>roadblocks that definitely get in their way.</a:t>
            </a:r>
            <a:r>
              <a:rPr lang="en-US" sz="2500">
                <a:latin typeface="Times New Roman"/>
                <a:ea typeface="+mn-lt"/>
                <a:cs typeface="+mn-lt"/>
              </a:rPr>
              <a:t> And when a teacher can only see your work, right. They don’t see how you come dressed, they don’t see maybe all the things that they would normally make judgements about you for, that’s not there."</a:t>
            </a:r>
            <a:endParaRPr lang="en-US">
              <a:latin typeface="Times New Roman"/>
            </a:endParaRPr>
          </a:p>
        </p:txBody>
      </p:sp>
    </p:spTree>
    <p:extLst>
      <p:ext uri="{BB962C8B-B14F-4D97-AF65-F5344CB8AC3E}">
        <p14:creationId xmlns:p14="http://schemas.microsoft.com/office/powerpoint/2010/main" val="20792202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B5EE4-618F-EEC5-36F3-9B770ACFD0FA}"/>
              </a:ext>
            </a:extLst>
          </p:cNvPr>
          <p:cNvSpPr>
            <a:spLocks noGrp="1"/>
          </p:cNvSpPr>
          <p:nvPr>
            <p:ph type="title"/>
          </p:nvPr>
        </p:nvSpPr>
        <p:spPr>
          <a:xfrm>
            <a:off x="838200" y="115742"/>
            <a:ext cx="10515600" cy="1325563"/>
          </a:xfrm>
        </p:spPr>
        <p:txBody>
          <a:bodyPr/>
          <a:lstStyle/>
          <a:p>
            <a:r>
              <a:rPr lang="en-US"/>
              <a:t>QUALITATIVE THEMES</a:t>
            </a:r>
          </a:p>
        </p:txBody>
      </p:sp>
      <p:sp>
        <p:nvSpPr>
          <p:cNvPr id="3" name="Content Placeholder 2">
            <a:extLst>
              <a:ext uri="{FF2B5EF4-FFF2-40B4-BE49-F238E27FC236}">
                <a16:creationId xmlns:a16="http://schemas.microsoft.com/office/drawing/2014/main" id="{92EAA8E4-648B-EFFA-AE9D-8414717575E4}"/>
              </a:ext>
            </a:extLst>
          </p:cNvPr>
          <p:cNvSpPr>
            <a:spLocks noGrp="1"/>
          </p:cNvSpPr>
          <p:nvPr>
            <p:ph idx="1"/>
          </p:nvPr>
        </p:nvSpPr>
        <p:spPr>
          <a:xfrm>
            <a:off x="1233055" y="1454728"/>
            <a:ext cx="3629890" cy="1520752"/>
          </a:xfrm>
          <a:solidFill>
            <a:schemeClr val="lt1">
              <a:alpha val="50000"/>
            </a:schemeClr>
          </a:solidFill>
        </p:spPr>
        <p:style>
          <a:lnRef idx="2">
            <a:schemeClr val="dk1"/>
          </a:lnRef>
          <a:fillRef idx="1">
            <a:schemeClr val="lt1"/>
          </a:fillRef>
          <a:effectRef idx="0">
            <a:schemeClr val="dk1"/>
          </a:effectRef>
          <a:fontRef idx="minor">
            <a:schemeClr val="dk1"/>
          </a:fontRef>
        </p:style>
        <p:txBody>
          <a:bodyPr anchor="ctr">
            <a:normAutofit/>
          </a:bodyPr>
          <a:lstStyle/>
          <a:p>
            <a:pPr marL="0" indent="0" algn="ctr">
              <a:lnSpc>
                <a:spcPct val="110000"/>
              </a:lnSpc>
              <a:spcBef>
                <a:spcPts val="0"/>
              </a:spcBef>
              <a:buNone/>
            </a:pPr>
            <a:r>
              <a:rPr lang="en-US" sz="4200" b="1"/>
              <a:t>COMMUNITY</a:t>
            </a:r>
            <a:endParaRPr lang="en-US" sz="3600" b="1"/>
          </a:p>
        </p:txBody>
      </p:sp>
      <p:sp>
        <p:nvSpPr>
          <p:cNvPr id="4" name="Content Placeholder 2">
            <a:extLst>
              <a:ext uri="{FF2B5EF4-FFF2-40B4-BE49-F238E27FC236}">
                <a16:creationId xmlns:a16="http://schemas.microsoft.com/office/drawing/2014/main" id="{EB311B3A-A9E7-0012-B84A-7DE0BDA4841B}"/>
              </a:ext>
            </a:extLst>
          </p:cNvPr>
          <p:cNvSpPr txBox="1">
            <a:spLocks/>
          </p:cNvSpPr>
          <p:nvPr/>
        </p:nvSpPr>
        <p:spPr>
          <a:xfrm>
            <a:off x="1233055" y="3138055"/>
            <a:ext cx="3629890" cy="1520752"/>
          </a:xfrm>
          <a:prstGeom prst="rect">
            <a:avLst/>
          </a:prstGeom>
          <a:solidFill>
            <a:schemeClr val="lt1"/>
          </a:solidFill>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a:lnSpc>
                <a:spcPct val="110000"/>
              </a:lnSpc>
              <a:spcBef>
                <a:spcPts val="0"/>
              </a:spcBef>
              <a:buFont typeface="Arial" panose="020B0604020202020204" pitchFamily="34" charset="0"/>
              <a:buNone/>
            </a:pPr>
            <a:r>
              <a:rPr lang="en-US" sz="4200" b="1"/>
              <a:t>RACIAL BIAS</a:t>
            </a:r>
            <a:endParaRPr lang="en-US" sz="3600" b="1"/>
          </a:p>
        </p:txBody>
      </p:sp>
      <p:sp>
        <p:nvSpPr>
          <p:cNvPr id="6" name="Content Placeholder 2">
            <a:extLst>
              <a:ext uri="{FF2B5EF4-FFF2-40B4-BE49-F238E27FC236}">
                <a16:creationId xmlns:a16="http://schemas.microsoft.com/office/drawing/2014/main" id="{0239E7CD-9D5D-DCE2-7F48-6D559F40AA05}"/>
              </a:ext>
            </a:extLst>
          </p:cNvPr>
          <p:cNvSpPr txBox="1">
            <a:spLocks/>
          </p:cNvSpPr>
          <p:nvPr/>
        </p:nvSpPr>
        <p:spPr>
          <a:xfrm>
            <a:off x="1233055" y="4821382"/>
            <a:ext cx="3629890" cy="1520752"/>
          </a:xfrm>
          <a:prstGeom prst="rect">
            <a:avLst/>
          </a:prstGeom>
          <a:solidFill>
            <a:schemeClr val="lt1">
              <a:alpha val="50000"/>
            </a:schemeClr>
          </a:solidFill>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a:lnSpc>
                <a:spcPct val="110000"/>
              </a:lnSpc>
              <a:spcBef>
                <a:spcPts val="0"/>
              </a:spcBef>
              <a:buFont typeface="Arial" panose="020B0604020202020204" pitchFamily="34" charset="0"/>
              <a:buNone/>
            </a:pPr>
            <a:r>
              <a:rPr lang="en-US" sz="4200" b="1"/>
              <a:t>PARENT INVOLVEMENT</a:t>
            </a:r>
            <a:endParaRPr lang="en-US" sz="3600" b="1"/>
          </a:p>
        </p:txBody>
      </p:sp>
      <p:sp>
        <p:nvSpPr>
          <p:cNvPr id="9" name="Content Placeholder 2">
            <a:extLst>
              <a:ext uri="{FF2B5EF4-FFF2-40B4-BE49-F238E27FC236}">
                <a16:creationId xmlns:a16="http://schemas.microsoft.com/office/drawing/2014/main" id="{B64AAF38-4633-AC0D-E3D6-FD9E26330B42}"/>
              </a:ext>
            </a:extLst>
          </p:cNvPr>
          <p:cNvSpPr txBox="1">
            <a:spLocks/>
          </p:cNvSpPr>
          <p:nvPr/>
        </p:nvSpPr>
        <p:spPr>
          <a:xfrm>
            <a:off x="5076717" y="1427234"/>
            <a:ext cx="6277083" cy="3096491"/>
          </a:xfrm>
          <a:prstGeom prst="rect">
            <a:avLst/>
          </a:prstGeom>
          <a:solidFill>
            <a:schemeClr val="bg1"/>
          </a:solidFill>
          <a:ln w="57150" cap="flat" cmpd="sng" algn="ctr">
            <a:solidFill>
              <a:schemeClr val="accent4">
                <a:lumMod val="40000"/>
                <a:lumOff val="60000"/>
              </a:schemeClr>
            </a:solidFill>
            <a:prstDash val="solid"/>
            <a:miter lim="800000"/>
            <a:headEnd type="none" w="med" len="med"/>
            <a:tailEnd type="none" w="med" len="med"/>
          </a:ln>
          <a:effectLst>
            <a:softEdge rad="31750"/>
          </a:effectLst>
        </p:spPr>
        <p:style>
          <a:lnRef idx="2">
            <a:schemeClr val="accent4"/>
          </a:lnRef>
          <a:fillRef idx="1">
            <a:schemeClr val="lt1"/>
          </a:fillRef>
          <a:effectRef idx="0">
            <a:schemeClr val="accent4"/>
          </a:effectRef>
          <a:fontRef idx="minor">
            <a:schemeClr val="dk1"/>
          </a:fontRef>
        </p:style>
        <p:txBody>
          <a:bodyPr vert="horz" lIns="91440" tIns="45720" rIns="91440" bIns="45720" numCol="1"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9pPr>
          </a:lstStyle>
          <a:p>
            <a:pPr marL="0" indent="0" algn="ctr">
              <a:lnSpc>
                <a:spcPct val="100000"/>
              </a:lnSpc>
              <a:spcBef>
                <a:spcPts val="0"/>
              </a:spcBef>
              <a:buNone/>
            </a:pPr>
            <a:r>
              <a:rPr lang="en-US" sz="2500">
                <a:latin typeface="Times New Roman"/>
                <a:ea typeface="+mn-lt"/>
                <a:cs typeface="+mn-lt"/>
              </a:rPr>
              <a:t>"Black students are </a:t>
            </a:r>
            <a:r>
              <a:rPr lang="en-US" sz="2500" b="1">
                <a:solidFill>
                  <a:schemeClr val="accent1">
                    <a:lumMod val="75000"/>
                  </a:schemeClr>
                </a:solidFill>
                <a:latin typeface="Times New Roman"/>
                <a:ea typeface="+mn-lt"/>
                <a:cs typeface="+mn-lt"/>
              </a:rPr>
              <a:t>doing better academically </a:t>
            </a:r>
            <a:r>
              <a:rPr lang="en-US" sz="2500">
                <a:latin typeface="Times New Roman"/>
                <a:ea typeface="+mn-lt"/>
                <a:cs typeface="+mn-lt"/>
              </a:rPr>
              <a:t>because it has removed some of the </a:t>
            </a:r>
            <a:r>
              <a:rPr lang="en-US" sz="2500" b="1">
                <a:solidFill>
                  <a:schemeClr val="accent1">
                    <a:lumMod val="75000"/>
                  </a:schemeClr>
                </a:solidFill>
                <a:latin typeface="Times New Roman"/>
                <a:ea typeface="+mn-lt"/>
                <a:cs typeface="+mn-lt"/>
              </a:rPr>
              <a:t>roadblocks that definitely get in their way.</a:t>
            </a:r>
            <a:r>
              <a:rPr lang="en-US" sz="2500">
                <a:latin typeface="Times New Roman"/>
                <a:ea typeface="+mn-lt"/>
                <a:cs typeface="+mn-lt"/>
              </a:rPr>
              <a:t> And when a teacher can only see your work, right. They don’t see how you come dressed, they don’t see maybe all the things that they would normally make judgements about you for, that’s not there."</a:t>
            </a:r>
            <a:endParaRPr lang="en-US">
              <a:latin typeface="Times New Roman"/>
            </a:endParaRPr>
          </a:p>
        </p:txBody>
      </p:sp>
      <p:sp>
        <p:nvSpPr>
          <p:cNvPr id="7" name="Content Placeholder 2">
            <a:extLst>
              <a:ext uri="{FF2B5EF4-FFF2-40B4-BE49-F238E27FC236}">
                <a16:creationId xmlns:a16="http://schemas.microsoft.com/office/drawing/2014/main" id="{FC65EFD9-7D23-E8CE-5124-FD24BFEC029D}"/>
              </a:ext>
            </a:extLst>
          </p:cNvPr>
          <p:cNvSpPr txBox="1">
            <a:spLocks/>
          </p:cNvSpPr>
          <p:nvPr/>
        </p:nvSpPr>
        <p:spPr>
          <a:xfrm>
            <a:off x="5076717" y="4658807"/>
            <a:ext cx="6277083" cy="1520753"/>
          </a:xfrm>
          <a:prstGeom prst="rect">
            <a:avLst/>
          </a:prstGeom>
          <a:solidFill>
            <a:schemeClr val="bg1"/>
          </a:solidFill>
          <a:ln w="57150" cap="flat" cmpd="sng" algn="ctr">
            <a:solidFill>
              <a:schemeClr val="accent4">
                <a:lumMod val="40000"/>
                <a:lumOff val="60000"/>
              </a:schemeClr>
            </a:solidFill>
            <a:prstDash val="solid"/>
            <a:miter lim="800000"/>
            <a:headEnd type="none" w="med" len="med"/>
            <a:tailEnd type="none" w="med" len="med"/>
          </a:ln>
          <a:effectLst>
            <a:softEdge rad="31750"/>
          </a:effectLst>
        </p:spPr>
        <p:style>
          <a:lnRef idx="2">
            <a:schemeClr val="accent4"/>
          </a:lnRef>
          <a:fillRef idx="1">
            <a:schemeClr val="lt1"/>
          </a:fillRef>
          <a:effectRef idx="0">
            <a:schemeClr val="accent4"/>
          </a:effectRef>
          <a:fontRef idx="minor">
            <a:schemeClr val="dk1"/>
          </a:fontRef>
        </p:style>
        <p:txBody>
          <a:bodyPr vert="horz" lIns="91440" tIns="45720" rIns="91440" bIns="45720" numCol="1"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9pPr>
          </a:lstStyle>
          <a:p>
            <a:pPr marL="0" indent="0" algn="ctr">
              <a:lnSpc>
                <a:spcPct val="100000"/>
              </a:lnSpc>
              <a:spcBef>
                <a:spcPts val="0"/>
              </a:spcBef>
              <a:buNone/>
            </a:pPr>
            <a:r>
              <a:rPr lang="en-US" sz="2500">
                <a:latin typeface="Times New Roman"/>
                <a:ea typeface="+mn-lt"/>
                <a:cs typeface="+mn-lt"/>
              </a:rPr>
              <a:t> "I want the teachers to </a:t>
            </a:r>
            <a:r>
              <a:rPr lang="en-US" sz="2500" b="1">
                <a:solidFill>
                  <a:schemeClr val="accent1">
                    <a:lumMod val="75000"/>
                  </a:schemeClr>
                </a:solidFill>
                <a:latin typeface="Times New Roman"/>
                <a:ea typeface="+mn-lt"/>
                <a:cs typeface="+mn-lt"/>
              </a:rPr>
              <a:t>respect my kids.</a:t>
            </a:r>
            <a:r>
              <a:rPr lang="en-US" sz="2500">
                <a:latin typeface="Times New Roman"/>
                <a:ea typeface="+mn-lt"/>
                <a:cs typeface="+mn-lt"/>
              </a:rPr>
              <a:t> I don’t want them group them as, 'Oh, those </a:t>
            </a:r>
            <a:r>
              <a:rPr lang="en-US" sz="2500" err="1">
                <a:latin typeface="Times New Roman"/>
                <a:ea typeface="+mn-lt"/>
                <a:cs typeface="+mn-lt"/>
              </a:rPr>
              <a:t>kinda</a:t>
            </a:r>
            <a:r>
              <a:rPr lang="en-US" sz="2500">
                <a:latin typeface="Times New Roman"/>
                <a:ea typeface="+mn-lt"/>
                <a:cs typeface="+mn-lt"/>
              </a:rPr>
              <a:t> kids that I don’t expect much from them </a:t>
            </a:r>
            <a:r>
              <a:rPr lang="en-US" sz="2500" b="1">
                <a:solidFill>
                  <a:schemeClr val="accent1">
                    <a:lumMod val="75000"/>
                  </a:schemeClr>
                </a:solidFill>
                <a:latin typeface="Times New Roman"/>
                <a:ea typeface="+mn-lt"/>
                <a:cs typeface="+mn-lt"/>
              </a:rPr>
              <a:t>just because they’re Black</a:t>
            </a:r>
            <a:r>
              <a:rPr lang="en-US" sz="2500">
                <a:latin typeface="Times New Roman"/>
                <a:ea typeface="+mn-lt"/>
                <a:cs typeface="+mn-lt"/>
              </a:rPr>
              <a:t>.'"</a:t>
            </a:r>
            <a:endParaRPr lang="en-US" sz="2500">
              <a:latin typeface="Times New Roman"/>
              <a:cs typeface="Times New Roman"/>
            </a:endParaRPr>
          </a:p>
        </p:txBody>
      </p:sp>
    </p:spTree>
    <p:extLst>
      <p:ext uri="{BB962C8B-B14F-4D97-AF65-F5344CB8AC3E}">
        <p14:creationId xmlns:p14="http://schemas.microsoft.com/office/powerpoint/2010/main" val="14345448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B5EE4-618F-EEC5-36F3-9B770ACFD0FA}"/>
              </a:ext>
            </a:extLst>
          </p:cNvPr>
          <p:cNvSpPr>
            <a:spLocks noGrp="1"/>
          </p:cNvSpPr>
          <p:nvPr>
            <p:ph type="title"/>
          </p:nvPr>
        </p:nvSpPr>
        <p:spPr>
          <a:xfrm>
            <a:off x="838200" y="115742"/>
            <a:ext cx="10515600" cy="1325563"/>
          </a:xfrm>
        </p:spPr>
        <p:txBody>
          <a:bodyPr/>
          <a:lstStyle/>
          <a:p>
            <a:r>
              <a:rPr lang="en-US"/>
              <a:t>QUALITATIVE THEMES</a:t>
            </a:r>
          </a:p>
        </p:txBody>
      </p:sp>
      <p:sp>
        <p:nvSpPr>
          <p:cNvPr id="3" name="Content Placeholder 2">
            <a:extLst>
              <a:ext uri="{FF2B5EF4-FFF2-40B4-BE49-F238E27FC236}">
                <a16:creationId xmlns:a16="http://schemas.microsoft.com/office/drawing/2014/main" id="{92EAA8E4-648B-EFFA-AE9D-8414717575E4}"/>
              </a:ext>
            </a:extLst>
          </p:cNvPr>
          <p:cNvSpPr>
            <a:spLocks noGrp="1"/>
          </p:cNvSpPr>
          <p:nvPr>
            <p:ph idx="1"/>
          </p:nvPr>
        </p:nvSpPr>
        <p:spPr>
          <a:xfrm>
            <a:off x="1233055" y="1454728"/>
            <a:ext cx="3629890" cy="1520752"/>
          </a:xfrm>
          <a:solidFill>
            <a:schemeClr val="lt1">
              <a:alpha val="50000"/>
            </a:schemeClr>
          </a:solidFill>
        </p:spPr>
        <p:style>
          <a:lnRef idx="2">
            <a:schemeClr val="dk1"/>
          </a:lnRef>
          <a:fillRef idx="1">
            <a:schemeClr val="lt1"/>
          </a:fillRef>
          <a:effectRef idx="0">
            <a:schemeClr val="dk1"/>
          </a:effectRef>
          <a:fontRef idx="minor">
            <a:schemeClr val="dk1"/>
          </a:fontRef>
        </p:style>
        <p:txBody>
          <a:bodyPr anchor="ctr">
            <a:normAutofit/>
          </a:bodyPr>
          <a:lstStyle/>
          <a:p>
            <a:pPr marL="0" indent="0" algn="ctr">
              <a:lnSpc>
                <a:spcPct val="110000"/>
              </a:lnSpc>
              <a:spcBef>
                <a:spcPts val="0"/>
              </a:spcBef>
              <a:buNone/>
            </a:pPr>
            <a:r>
              <a:rPr lang="en-US" sz="4200" b="1"/>
              <a:t>COMMUNITY</a:t>
            </a:r>
            <a:endParaRPr lang="en-US" sz="3600" b="1"/>
          </a:p>
        </p:txBody>
      </p:sp>
      <p:sp>
        <p:nvSpPr>
          <p:cNvPr id="4" name="Content Placeholder 2">
            <a:extLst>
              <a:ext uri="{FF2B5EF4-FFF2-40B4-BE49-F238E27FC236}">
                <a16:creationId xmlns:a16="http://schemas.microsoft.com/office/drawing/2014/main" id="{EB311B3A-A9E7-0012-B84A-7DE0BDA4841B}"/>
              </a:ext>
            </a:extLst>
          </p:cNvPr>
          <p:cNvSpPr txBox="1">
            <a:spLocks/>
          </p:cNvSpPr>
          <p:nvPr/>
        </p:nvSpPr>
        <p:spPr>
          <a:xfrm>
            <a:off x="1233055" y="3138055"/>
            <a:ext cx="3629890" cy="1520752"/>
          </a:xfrm>
          <a:prstGeom prst="rect">
            <a:avLst/>
          </a:prstGeom>
          <a:solidFill>
            <a:schemeClr val="lt1">
              <a:alpha val="50000"/>
            </a:schemeClr>
          </a:solidFill>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a:lnSpc>
                <a:spcPct val="110000"/>
              </a:lnSpc>
              <a:spcBef>
                <a:spcPts val="0"/>
              </a:spcBef>
              <a:buFont typeface="Arial" panose="020B0604020202020204" pitchFamily="34" charset="0"/>
              <a:buNone/>
            </a:pPr>
            <a:r>
              <a:rPr lang="en-US" sz="4200" b="1"/>
              <a:t>RACIAL BIAS</a:t>
            </a:r>
            <a:endParaRPr lang="en-US" sz="3600" b="1"/>
          </a:p>
        </p:txBody>
      </p:sp>
      <p:sp>
        <p:nvSpPr>
          <p:cNvPr id="6" name="Content Placeholder 2">
            <a:extLst>
              <a:ext uri="{FF2B5EF4-FFF2-40B4-BE49-F238E27FC236}">
                <a16:creationId xmlns:a16="http://schemas.microsoft.com/office/drawing/2014/main" id="{0239E7CD-9D5D-DCE2-7F48-6D559F40AA05}"/>
              </a:ext>
            </a:extLst>
          </p:cNvPr>
          <p:cNvSpPr txBox="1">
            <a:spLocks/>
          </p:cNvSpPr>
          <p:nvPr/>
        </p:nvSpPr>
        <p:spPr>
          <a:xfrm>
            <a:off x="1233055" y="4821382"/>
            <a:ext cx="3629890" cy="1520752"/>
          </a:xfrm>
          <a:prstGeom prst="rect">
            <a:avLst/>
          </a:prstGeom>
          <a:solidFill>
            <a:schemeClr val="lt1"/>
          </a:solidFill>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a:lnSpc>
                <a:spcPct val="110000"/>
              </a:lnSpc>
              <a:spcBef>
                <a:spcPts val="0"/>
              </a:spcBef>
              <a:buFont typeface="Arial" panose="020B0604020202020204" pitchFamily="34" charset="0"/>
              <a:buNone/>
            </a:pPr>
            <a:r>
              <a:rPr lang="en-US" sz="4200" b="1"/>
              <a:t>PARENT INVOLVEMENT</a:t>
            </a:r>
            <a:endParaRPr lang="en-US" sz="3600" b="1"/>
          </a:p>
        </p:txBody>
      </p:sp>
      <p:sp>
        <p:nvSpPr>
          <p:cNvPr id="7" name="Content Placeholder 2">
            <a:extLst>
              <a:ext uri="{FF2B5EF4-FFF2-40B4-BE49-F238E27FC236}">
                <a16:creationId xmlns:a16="http://schemas.microsoft.com/office/drawing/2014/main" id="{BDC5F952-A56F-2ED8-9F85-CE2C56AFDB47}"/>
              </a:ext>
            </a:extLst>
          </p:cNvPr>
          <p:cNvSpPr txBox="1">
            <a:spLocks/>
          </p:cNvSpPr>
          <p:nvPr/>
        </p:nvSpPr>
        <p:spPr>
          <a:xfrm>
            <a:off x="5091545" y="1454728"/>
            <a:ext cx="6701266" cy="2410690"/>
          </a:xfrm>
          <a:prstGeom prst="rect">
            <a:avLst/>
          </a:prstGeom>
          <a:solidFill>
            <a:schemeClr val="bg1"/>
          </a:solidFill>
          <a:ln w="57150" cap="flat" cmpd="sng" algn="ctr">
            <a:solidFill>
              <a:schemeClr val="accent4">
                <a:lumMod val="40000"/>
                <a:lumOff val="60000"/>
              </a:schemeClr>
            </a:solidFill>
            <a:prstDash val="solid"/>
            <a:miter lim="800000"/>
            <a:headEnd type="none" w="med" len="med"/>
            <a:tailEnd type="none" w="med" len="med"/>
          </a:ln>
          <a:effectLst>
            <a:softEdge rad="31750"/>
          </a:effectLst>
        </p:spPr>
        <p:style>
          <a:lnRef idx="2">
            <a:schemeClr val="accent4"/>
          </a:lnRef>
          <a:fillRef idx="1">
            <a:schemeClr val="lt1"/>
          </a:fillRef>
          <a:effectRef idx="0">
            <a:schemeClr val="accent4"/>
          </a:effectRef>
          <a:fontRef idx="minor">
            <a:schemeClr val="dk1"/>
          </a:fontRef>
        </p:style>
        <p:txBody>
          <a:bodyPr vert="horz" lIns="91440" tIns="45720" rIns="91440" bIns="45720" numCol="1"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9pPr>
          </a:lstStyle>
          <a:p>
            <a:pPr marL="0" indent="0" algn="ctr">
              <a:lnSpc>
                <a:spcPct val="100000"/>
              </a:lnSpc>
              <a:spcBef>
                <a:spcPts val="0"/>
              </a:spcBef>
              <a:buNone/>
            </a:pPr>
            <a:r>
              <a:rPr lang="en-US" sz="2500">
                <a:latin typeface="Times New Roman"/>
                <a:ea typeface="+mn-lt"/>
                <a:cs typeface="+mn-lt"/>
              </a:rPr>
              <a:t>"And a lot of the Black moms were like, 'Girl, I’m not going to that.' And I was like, '</a:t>
            </a:r>
            <a:r>
              <a:rPr lang="en-US" sz="2500" b="1">
                <a:solidFill>
                  <a:schemeClr val="accent1">
                    <a:lumMod val="75000"/>
                  </a:schemeClr>
                </a:solidFill>
                <a:latin typeface="Times New Roman"/>
                <a:ea typeface="+mn-lt"/>
                <a:cs typeface="+mn-lt"/>
              </a:rPr>
              <a:t>Just come, just come</a:t>
            </a:r>
            <a:r>
              <a:rPr lang="en-US" sz="2500">
                <a:latin typeface="Times New Roman"/>
                <a:ea typeface="+mn-lt"/>
                <a:cs typeface="+mn-lt"/>
              </a:rPr>
              <a:t>.' And then there’s a lady to this day that says, 'I cannot believe you’ve got me being an </a:t>
            </a:r>
            <a:r>
              <a:rPr lang="en-US" sz="2500" b="1">
                <a:solidFill>
                  <a:schemeClr val="accent1">
                    <a:lumMod val="75000"/>
                  </a:schemeClr>
                </a:solidFill>
                <a:latin typeface="Times New Roman"/>
                <a:ea typeface="+mn-lt"/>
                <a:cs typeface="+mn-lt"/>
              </a:rPr>
              <a:t>involved parent</a:t>
            </a:r>
            <a:r>
              <a:rPr lang="en-US" sz="2500">
                <a:latin typeface="Times New Roman"/>
                <a:ea typeface="+mn-lt"/>
                <a:cs typeface="+mn-lt"/>
              </a:rPr>
              <a:t>.' But it’s important right, like </a:t>
            </a:r>
            <a:r>
              <a:rPr lang="en-US" sz="2500" b="1">
                <a:solidFill>
                  <a:schemeClr val="accent1">
                    <a:lumMod val="75000"/>
                  </a:schemeClr>
                </a:solidFill>
                <a:latin typeface="Times New Roman"/>
                <a:ea typeface="+mn-lt"/>
                <a:cs typeface="+mn-lt"/>
              </a:rPr>
              <a:t>it’s important for your kid</a:t>
            </a:r>
            <a:r>
              <a:rPr lang="en-US" sz="2500">
                <a:latin typeface="Times New Roman"/>
                <a:ea typeface="+mn-lt"/>
                <a:cs typeface="+mn-lt"/>
              </a:rPr>
              <a:t>."</a:t>
            </a:r>
            <a:endParaRPr lang="en-US">
              <a:latin typeface="Times New Roman"/>
            </a:endParaRPr>
          </a:p>
        </p:txBody>
      </p:sp>
    </p:spTree>
    <p:extLst>
      <p:ext uri="{BB962C8B-B14F-4D97-AF65-F5344CB8AC3E}">
        <p14:creationId xmlns:p14="http://schemas.microsoft.com/office/powerpoint/2010/main" val="16468149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B5EE4-618F-EEC5-36F3-9B770ACFD0FA}"/>
              </a:ext>
            </a:extLst>
          </p:cNvPr>
          <p:cNvSpPr>
            <a:spLocks noGrp="1"/>
          </p:cNvSpPr>
          <p:nvPr>
            <p:ph type="title"/>
          </p:nvPr>
        </p:nvSpPr>
        <p:spPr>
          <a:xfrm>
            <a:off x="838200" y="115742"/>
            <a:ext cx="10515600" cy="1325563"/>
          </a:xfrm>
        </p:spPr>
        <p:txBody>
          <a:bodyPr/>
          <a:lstStyle/>
          <a:p>
            <a:r>
              <a:rPr lang="en-US"/>
              <a:t>QUALITATIVE THEMES</a:t>
            </a:r>
          </a:p>
        </p:txBody>
      </p:sp>
      <p:sp>
        <p:nvSpPr>
          <p:cNvPr id="3" name="Content Placeholder 2">
            <a:extLst>
              <a:ext uri="{FF2B5EF4-FFF2-40B4-BE49-F238E27FC236}">
                <a16:creationId xmlns:a16="http://schemas.microsoft.com/office/drawing/2014/main" id="{92EAA8E4-648B-EFFA-AE9D-8414717575E4}"/>
              </a:ext>
            </a:extLst>
          </p:cNvPr>
          <p:cNvSpPr>
            <a:spLocks noGrp="1"/>
          </p:cNvSpPr>
          <p:nvPr>
            <p:ph idx="1"/>
          </p:nvPr>
        </p:nvSpPr>
        <p:spPr>
          <a:xfrm>
            <a:off x="1233055" y="1454728"/>
            <a:ext cx="3629890" cy="1520752"/>
          </a:xfrm>
          <a:solidFill>
            <a:schemeClr val="lt1">
              <a:alpha val="50000"/>
            </a:schemeClr>
          </a:solidFill>
        </p:spPr>
        <p:style>
          <a:lnRef idx="2">
            <a:schemeClr val="dk1"/>
          </a:lnRef>
          <a:fillRef idx="1">
            <a:schemeClr val="lt1"/>
          </a:fillRef>
          <a:effectRef idx="0">
            <a:schemeClr val="dk1"/>
          </a:effectRef>
          <a:fontRef idx="minor">
            <a:schemeClr val="dk1"/>
          </a:fontRef>
        </p:style>
        <p:txBody>
          <a:bodyPr anchor="ctr">
            <a:normAutofit/>
          </a:bodyPr>
          <a:lstStyle/>
          <a:p>
            <a:pPr marL="0" indent="0" algn="ctr">
              <a:lnSpc>
                <a:spcPct val="110000"/>
              </a:lnSpc>
              <a:spcBef>
                <a:spcPts val="0"/>
              </a:spcBef>
              <a:buNone/>
            </a:pPr>
            <a:r>
              <a:rPr lang="en-US" sz="4200" b="1"/>
              <a:t>COMMUNITY</a:t>
            </a:r>
            <a:endParaRPr lang="en-US" sz="3600" b="1"/>
          </a:p>
        </p:txBody>
      </p:sp>
      <p:sp>
        <p:nvSpPr>
          <p:cNvPr id="4" name="Content Placeholder 2">
            <a:extLst>
              <a:ext uri="{FF2B5EF4-FFF2-40B4-BE49-F238E27FC236}">
                <a16:creationId xmlns:a16="http://schemas.microsoft.com/office/drawing/2014/main" id="{EB311B3A-A9E7-0012-B84A-7DE0BDA4841B}"/>
              </a:ext>
            </a:extLst>
          </p:cNvPr>
          <p:cNvSpPr txBox="1">
            <a:spLocks/>
          </p:cNvSpPr>
          <p:nvPr/>
        </p:nvSpPr>
        <p:spPr>
          <a:xfrm>
            <a:off x="1233055" y="3138055"/>
            <a:ext cx="3629890" cy="1520752"/>
          </a:xfrm>
          <a:prstGeom prst="rect">
            <a:avLst/>
          </a:prstGeom>
          <a:solidFill>
            <a:schemeClr val="lt1">
              <a:alpha val="50000"/>
            </a:schemeClr>
          </a:solidFill>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a:lnSpc>
                <a:spcPct val="110000"/>
              </a:lnSpc>
              <a:spcBef>
                <a:spcPts val="0"/>
              </a:spcBef>
              <a:buFont typeface="Arial" panose="020B0604020202020204" pitchFamily="34" charset="0"/>
              <a:buNone/>
            </a:pPr>
            <a:r>
              <a:rPr lang="en-US" sz="4200" b="1"/>
              <a:t>RACIAL BIAS</a:t>
            </a:r>
            <a:endParaRPr lang="en-US" sz="3600" b="1"/>
          </a:p>
        </p:txBody>
      </p:sp>
      <p:sp>
        <p:nvSpPr>
          <p:cNvPr id="6" name="Content Placeholder 2">
            <a:extLst>
              <a:ext uri="{FF2B5EF4-FFF2-40B4-BE49-F238E27FC236}">
                <a16:creationId xmlns:a16="http://schemas.microsoft.com/office/drawing/2014/main" id="{0239E7CD-9D5D-DCE2-7F48-6D559F40AA05}"/>
              </a:ext>
            </a:extLst>
          </p:cNvPr>
          <p:cNvSpPr txBox="1">
            <a:spLocks/>
          </p:cNvSpPr>
          <p:nvPr/>
        </p:nvSpPr>
        <p:spPr>
          <a:xfrm>
            <a:off x="1233055" y="4821382"/>
            <a:ext cx="3629890" cy="1520752"/>
          </a:xfrm>
          <a:prstGeom prst="rect">
            <a:avLst/>
          </a:prstGeom>
          <a:solidFill>
            <a:schemeClr val="lt1"/>
          </a:solidFill>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a:lnSpc>
                <a:spcPct val="110000"/>
              </a:lnSpc>
              <a:spcBef>
                <a:spcPts val="0"/>
              </a:spcBef>
              <a:buFont typeface="Arial" panose="020B0604020202020204" pitchFamily="34" charset="0"/>
              <a:buNone/>
            </a:pPr>
            <a:r>
              <a:rPr lang="en-US" sz="4200" b="1"/>
              <a:t>PARENT INVOLVEMENT</a:t>
            </a:r>
            <a:endParaRPr lang="en-US" sz="3600" b="1"/>
          </a:p>
        </p:txBody>
      </p:sp>
      <p:sp>
        <p:nvSpPr>
          <p:cNvPr id="7" name="Content Placeholder 2">
            <a:extLst>
              <a:ext uri="{FF2B5EF4-FFF2-40B4-BE49-F238E27FC236}">
                <a16:creationId xmlns:a16="http://schemas.microsoft.com/office/drawing/2014/main" id="{BDC5F952-A56F-2ED8-9F85-CE2C56AFDB47}"/>
              </a:ext>
            </a:extLst>
          </p:cNvPr>
          <p:cNvSpPr txBox="1">
            <a:spLocks/>
          </p:cNvSpPr>
          <p:nvPr/>
        </p:nvSpPr>
        <p:spPr>
          <a:xfrm>
            <a:off x="5091545" y="1454728"/>
            <a:ext cx="6701266" cy="2410690"/>
          </a:xfrm>
          <a:prstGeom prst="rect">
            <a:avLst/>
          </a:prstGeom>
          <a:solidFill>
            <a:schemeClr val="bg1"/>
          </a:solidFill>
          <a:ln w="57150" cap="flat" cmpd="sng" algn="ctr">
            <a:solidFill>
              <a:schemeClr val="accent4">
                <a:lumMod val="40000"/>
                <a:lumOff val="60000"/>
              </a:schemeClr>
            </a:solidFill>
            <a:prstDash val="solid"/>
            <a:miter lim="800000"/>
            <a:headEnd type="none" w="med" len="med"/>
            <a:tailEnd type="none" w="med" len="med"/>
          </a:ln>
          <a:effectLst>
            <a:softEdge rad="31750"/>
          </a:effectLst>
        </p:spPr>
        <p:style>
          <a:lnRef idx="2">
            <a:schemeClr val="accent4"/>
          </a:lnRef>
          <a:fillRef idx="1">
            <a:schemeClr val="lt1"/>
          </a:fillRef>
          <a:effectRef idx="0">
            <a:schemeClr val="accent4"/>
          </a:effectRef>
          <a:fontRef idx="minor">
            <a:schemeClr val="dk1"/>
          </a:fontRef>
        </p:style>
        <p:txBody>
          <a:bodyPr vert="horz" lIns="91440" tIns="45720" rIns="91440" bIns="45720" numCol="1"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9pPr>
          </a:lstStyle>
          <a:p>
            <a:pPr marL="0" indent="0" algn="ctr">
              <a:lnSpc>
                <a:spcPct val="100000"/>
              </a:lnSpc>
              <a:spcBef>
                <a:spcPts val="0"/>
              </a:spcBef>
              <a:buNone/>
            </a:pPr>
            <a:r>
              <a:rPr lang="en-US" sz="2500">
                <a:latin typeface="Times New Roman"/>
                <a:ea typeface="+mn-lt"/>
                <a:cs typeface="+mn-lt"/>
              </a:rPr>
              <a:t>"And a lot of the Black moms were like, 'Girl, I’m not going to that.' And I was like, '</a:t>
            </a:r>
            <a:r>
              <a:rPr lang="en-US" sz="2500" b="1">
                <a:solidFill>
                  <a:schemeClr val="accent1">
                    <a:lumMod val="75000"/>
                  </a:schemeClr>
                </a:solidFill>
                <a:latin typeface="Times New Roman"/>
                <a:ea typeface="+mn-lt"/>
                <a:cs typeface="+mn-lt"/>
              </a:rPr>
              <a:t>Just come, just come</a:t>
            </a:r>
            <a:r>
              <a:rPr lang="en-US" sz="2500">
                <a:latin typeface="Times New Roman"/>
                <a:ea typeface="+mn-lt"/>
                <a:cs typeface="+mn-lt"/>
              </a:rPr>
              <a:t>.' And then there’s a lady to this day that says, 'I cannot believe you’ve got me being an </a:t>
            </a:r>
            <a:r>
              <a:rPr lang="en-US" sz="2500" b="1">
                <a:solidFill>
                  <a:schemeClr val="accent1">
                    <a:lumMod val="75000"/>
                  </a:schemeClr>
                </a:solidFill>
                <a:latin typeface="Times New Roman"/>
                <a:ea typeface="+mn-lt"/>
                <a:cs typeface="+mn-lt"/>
              </a:rPr>
              <a:t>involved parent</a:t>
            </a:r>
            <a:r>
              <a:rPr lang="en-US" sz="2500">
                <a:latin typeface="Times New Roman"/>
                <a:ea typeface="+mn-lt"/>
                <a:cs typeface="+mn-lt"/>
              </a:rPr>
              <a:t>.' But it’s important right, like </a:t>
            </a:r>
            <a:r>
              <a:rPr lang="en-US" sz="2500" b="1">
                <a:solidFill>
                  <a:schemeClr val="accent1">
                    <a:lumMod val="75000"/>
                  </a:schemeClr>
                </a:solidFill>
                <a:latin typeface="Times New Roman"/>
                <a:ea typeface="+mn-lt"/>
                <a:cs typeface="+mn-lt"/>
              </a:rPr>
              <a:t>it’s important for your kid</a:t>
            </a:r>
            <a:r>
              <a:rPr lang="en-US" sz="2500">
                <a:latin typeface="Times New Roman"/>
                <a:ea typeface="+mn-lt"/>
                <a:cs typeface="+mn-lt"/>
              </a:rPr>
              <a:t>."</a:t>
            </a:r>
            <a:endParaRPr lang="en-US">
              <a:latin typeface="Times New Roman"/>
            </a:endParaRPr>
          </a:p>
        </p:txBody>
      </p:sp>
      <p:sp>
        <p:nvSpPr>
          <p:cNvPr id="8" name="Content Placeholder 2">
            <a:extLst>
              <a:ext uri="{FF2B5EF4-FFF2-40B4-BE49-F238E27FC236}">
                <a16:creationId xmlns:a16="http://schemas.microsoft.com/office/drawing/2014/main" id="{34BD917D-090E-0D91-8D96-892D15F4D38C}"/>
              </a:ext>
            </a:extLst>
          </p:cNvPr>
          <p:cNvSpPr txBox="1">
            <a:spLocks/>
          </p:cNvSpPr>
          <p:nvPr/>
        </p:nvSpPr>
        <p:spPr>
          <a:xfrm>
            <a:off x="5091545" y="4003805"/>
            <a:ext cx="6701266" cy="2338329"/>
          </a:xfrm>
          <a:prstGeom prst="rect">
            <a:avLst/>
          </a:prstGeom>
          <a:solidFill>
            <a:schemeClr val="bg1"/>
          </a:solidFill>
          <a:ln w="57150" cap="flat" cmpd="sng" algn="ctr">
            <a:solidFill>
              <a:schemeClr val="accent4">
                <a:lumMod val="40000"/>
                <a:lumOff val="60000"/>
              </a:schemeClr>
            </a:solidFill>
            <a:prstDash val="solid"/>
            <a:miter lim="800000"/>
            <a:headEnd type="none" w="med" len="med"/>
            <a:tailEnd type="none" w="med" len="med"/>
          </a:ln>
          <a:effectLst>
            <a:softEdge rad="31750"/>
          </a:effectLst>
        </p:spPr>
        <p:style>
          <a:lnRef idx="2">
            <a:schemeClr val="accent4"/>
          </a:lnRef>
          <a:fillRef idx="1">
            <a:schemeClr val="lt1"/>
          </a:fillRef>
          <a:effectRef idx="0">
            <a:schemeClr val="accent4"/>
          </a:effectRef>
          <a:fontRef idx="minor">
            <a:schemeClr val="dk1"/>
          </a:fontRef>
        </p:style>
        <p:txBody>
          <a:bodyPr vert="horz" lIns="91440" tIns="45720" rIns="91440" bIns="45720" numCol="1"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9pPr>
          </a:lstStyle>
          <a:p>
            <a:pPr marL="0" indent="0" algn="ctr">
              <a:lnSpc>
                <a:spcPct val="100000"/>
              </a:lnSpc>
              <a:spcBef>
                <a:spcPts val="0"/>
              </a:spcBef>
              <a:buNone/>
            </a:pPr>
            <a:r>
              <a:rPr lang="en-US" sz="2500">
                <a:solidFill>
                  <a:schemeClr val="tx1"/>
                </a:solidFill>
                <a:latin typeface="Times New Roman"/>
                <a:ea typeface="+mn-lt"/>
                <a:cs typeface="+mn-lt"/>
              </a:rPr>
              <a:t>"</a:t>
            </a:r>
            <a:r>
              <a:rPr lang="en-US" sz="2500" b="1">
                <a:solidFill>
                  <a:schemeClr val="accent1">
                    <a:lumMod val="75000"/>
                  </a:schemeClr>
                </a:solidFill>
                <a:latin typeface="Times New Roman"/>
                <a:ea typeface="+mn-lt"/>
                <a:cs typeface="+mn-lt"/>
              </a:rPr>
              <a:t>Not all families</a:t>
            </a:r>
            <a:r>
              <a:rPr lang="en-US" sz="2500">
                <a:latin typeface="Times New Roman"/>
                <a:ea typeface="+mn-lt"/>
                <a:cs typeface="+mn-lt"/>
              </a:rPr>
              <a:t> </a:t>
            </a:r>
            <a:r>
              <a:rPr lang="en-US" sz="2500" b="1">
                <a:solidFill>
                  <a:schemeClr val="accent1">
                    <a:lumMod val="75000"/>
                  </a:schemeClr>
                </a:solidFill>
                <a:latin typeface="Times New Roman"/>
                <a:ea typeface="+mn-lt"/>
                <a:cs typeface="+mn-lt"/>
              </a:rPr>
              <a:t>feel welcomed</a:t>
            </a:r>
            <a:r>
              <a:rPr lang="en-US" sz="2500">
                <a:latin typeface="Times New Roman"/>
                <a:ea typeface="+mn-lt"/>
                <a:cs typeface="+mn-lt"/>
              </a:rPr>
              <a:t> when they’re coming into a school setting for various reasons. It could be personal experience or things that have happened in the past with their children but trying to </a:t>
            </a:r>
            <a:r>
              <a:rPr lang="en-US" sz="2500" b="1">
                <a:solidFill>
                  <a:schemeClr val="accent1">
                    <a:lumMod val="75000"/>
                  </a:schemeClr>
                </a:solidFill>
                <a:latin typeface="Times New Roman"/>
                <a:ea typeface="+mn-lt"/>
                <a:cs typeface="+mn-lt"/>
              </a:rPr>
              <a:t>set an environment</a:t>
            </a:r>
            <a:r>
              <a:rPr lang="en-US" sz="2500">
                <a:latin typeface="Times New Roman"/>
                <a:ea typeface="+mn-lt"/>
                <a:cs typeface="+mn-lt"/>
              </a:rPr>
              <a:t> where they feel welcomed to come in."</a:t>
            </a:r>
            <a:endParaRPr lang="en-US">
              <a:latin typeface="Times New Roman"/>
              <a:ea typeface="+mn-lt"/>
              <a:cs typeface="+mn-lt"/>
            </a:endParaRPr>
          </a:p>
        </p:txBody>
      </p:sp>
    </p:spTree>
    <p:extLst>
      <p:ext uri="{BB962C8B-B14F-4D97-AF65-F5344CB8AC3E}">
        <p14:creationId xmlns:p14="http://schemas.microsoft.com/office/powerpoint/2010/main" val="32337478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DC37F-E8F4-E44D-B991-0F8F4374E630}"/>
              </a:ext>
            </a:extLst>
          </p:cNvPr>
          <p:cNvSpPr>
            <a:spLocks noGrp="1"/>
          </p:cNvSpPr>
          <p:nvPr>
            <p:ph type="title"/>
          </p:nvPr>
        </p:nvSpPr>
        <p:spPr/>
        <p:txBody>
          <a:bodyPr>
            <a:normAutofit/>
          </a:bodyPr>
          <a:lstStyle/>
          <a:p>
            <a:r>
              <a:rPr lang="en-US" sz="4000">
                <a:latin typeface="Times New Roman"/>
                <a:cs typeface="Times New Roman"/>
              </a:rPr>
              <a:t>DISCUSSION – What We Know </a:t>
            </a:r>
            <a:endParaRPr lang="en-US" sz="4000"/>
          </a:p>
        </p:txBody>
      </p:sp>
      <p:sp>
        <p:nvSpPr>
          <p:cNvPr id="3" name="Content Placeholder 2">
            <a:extLst>
              <a:ext uri="{FF2B5EF4-FFF2-40B4-BE49-F238E27FC236}">
                <a16:creationId xmlns:a16="http://schemas.microsoft.com/office/drawing/2014/main" id="{E2071EA2-12FA-6240-81CB-8A48AE13B75B}"/>
              </a:ext>
            </a:extLst>
          </p:cNvPr>
          <p:cNvSpPr>
            <a:spLocks noGrp="1"/>
          </p:cNvSpPr>
          <p:nvPr>
            <p:ph idx="1"/>
          </p:nvPr>
        </p:nvSpPr>
        <p:spPr>
          <a:xfrm>
            <a:off x="1170712" y="1825625"/>
            <a:ext cx="10515600" cy="3951720"/>
          </a:xfrm>
          <a:solidFill>
            <a:schemeClr val="bg1"/>
          </a:solidFill>
          <a:ln>
            <a:solidFill>
              <a:schemeClr val="tx1"/>
            </a:solidFill>
          </a:ln>
        </p:spPr>
        <p:txBody>
          <a:bodyPr vert="horz" lIns="91440" tIns="45720" rIns="91440" bIns="45720" rtlCol="0" anchor="t">
            <a:normAutofit/>
          </a:bodyPr>
          <a:lstStyle/>
          <a:p>
            <a:pPr marL="0" indent="0">
              <a:buNone/>
            </a:pPr>
            <a:endParaRPr lang="en-US"/>
          </a:p>
          <a:p>
            <a:r>
              <a:rPr lang="en-US">
                <a:latin typeface="Verdana"/>
                <a:ea typeface="Verdana"/>
              </a:rPr>
              <a:t>The pandemic disproportionately affected communities of color</a:t>
            </a:r>
            <a:r>
              <a:rPr lang="en-US" baseline="30000">
                <a:latin typeface="Verdana"/>
                <a:ea typeface="Verdana"/>
              </a:rPr>
              <a:t>1,2</a:t>
            </a:r>
            <a:r>
              <a:rPr lang="en-US">
                <a:latin typeface="Verdana"/>
                <a:ea typeface="Verdana"/>
              </a:rPr>
              <a:t> </a:t>
            </a:r>
          </a:p>
          <a:p>
            <a:r>
              <a:rPr lang="en-US">
                <a:latin typeface="Verdana"/>
                <a:ea typeface="Verdana"/>
              </a:rPr>
              <a:t>Many concerns raised around "learning loss" and psychological distress in children and youth</a:t>
            </a:r>
            <a:r>
              <a:rPr lang="en-US" baseline="30000">
                <a:latin typeface="Verdana"/>
                <a:ea typeface="Verdana"/>
              </a:rPr>
              <a:t>3</a:t>
            </a:r>
            <a:r>
              <a:rPr lang="en-US">
                <a:latin typeface="Verdana"/>
                <a:ea typeface="Verdana"/>
              </a:rPr>
              <a:t> </a:t>
            </a:r>
          </a:p>
          <a:p>
            <a:r>
              <a:rPr lang="en-US">
                <a:latin typeface="Verdana"/>
                <a:ea typeface="Verdana"/>
              </a:rPr>
              <a:t>While non-Latinx White parents advocated for school-reopening, the voices of Black parents were invisible</a:t>
            </a:r>
            <a:r>
              <a:rPr lang="en-US" baseline="30000">
                <a:latin typeface="Verdana"/>
                <a:ea typeface="Verdana"/>
              </a:rPr>
              <a:t>4</a:t>
            </a:r>
            <a:endParaRPr lang="en-US">
              <a:latin typeface="Verdana"/>
              <a:ea typeface="Verdana"/>
            </a:endParaRPr>
          </a:p>
          <a:p>
            <a:pPr marL="0" indent="0">
              <a:buNone/>
            </a:pPr>
            <a:endParaRPr lang="en-US">
              <a:latin typeface="Verdana"/>
              <a:ea typeface="Verdana"/>
            </a:endParaRPr>
          </a:p>
          <a:p>
            <a:pPr marL="0" indent="0">
              <a:buNone/>
            </a:pPr>
            <a:endParaRPr lang="en-US"/>
          </a:p>
        </p:txBody>
      </p:sp>
      <p:sp>
        <p:nvSpPr>
          <p:cNvPr id="4" name="TextBox 3">
            <a:extLst>
              <a:ext uri="{FF2B5EF4-FFF2-40B4-BE49-F238E27FC236}">
                <a16:creationId xmlns:a16="http://schemas.microsoft.com/office/drawing/2014/main" id="{A9DC75BA-F7ED-B3B1-0D41-8AFBEA0BC292}"/>
              </a:ext>
            </a:extLst>
          </p:cNvPr>
          <p:cNvSpPr txBox="1"/>
          <p:nvPr/>
        </p:nvSpPr>
        <p:spPr>
          <a:xfrm>
            <a:off x="1173371" y="5947925"/>
            <a:ext cx="7056230" cy="523220"/>
          </a:xfrm>
          <a:prstGeom prst="rect">
            <a:avLst/>
          </a:prstGeom>
          <a:noFill/>
        </p:spPr>
        <p:txBody>
          <a:bodyPr wrap="square" rtlCol="0">
            <a:spAutoFit/>
          </a:bodyPr>
          <a:lstStyle/>
          <a:p>
            <a:r>
              <a:rPr lang="en-US" sz="1400" baseline="30000">
                <a:latin typeface="Verdana"/>
                <a:ea typeface="Verdana"/>
              </a:rPr>
              <a:t>1</a:t>
            </a:r>
            <a:r>
              <a:rPr lang="en-US" sz="1400">
                <a:latin typeface="Verdana"/>
                <a:ea typeface="Verdana"/>
              </a:rPr>
              <a:t>Maldonado &amp; De Witte, 2020; </a:t>
            </a:r>
            <a:r>
              <a:rPr lang="en-US" sz="1400" baseline="30000">
                <a:latin typeface="Verdana"/>
                <a:ea typeface="Verdana"/>
              </a:rPr>
              <a:t>2</a:t>
            </a:r>
            <a:r>
              <a:rPr lang="en-US" sz="1400">
                <a:latin typeface="Verdana"/>
                <a:ea typeface="Verdana"/>
              </a:rPr>
              <a:t>Engzell et al., 2020; </a:t>
            </a:r>
            <a:r>
              <a:rPr lang="en-US" sz="1400" baseline="30000">
                <a:latin typeface="Verdana"/>
                <a:ea typeface="Verdana"/>
              </a:rPr>
              <a:t>3</a:t>
            </a:r>
            <a:r>
              <a:rPr lang="en-US" sz="1400">
                <a:latin typeface="Verdana"/>
                <a:ea typeface="Verdana"/>
              </a:rPr>
              <a:t>Agostnelli et al., 2020; </a:t>
            </a:r>
            <a:r>
              <a:rPr lang="en-US" sz="1400" baseline="30000">
                <a:latin typeface="Verdana"/>
                <a:ea typeface="Verdana"/>
              </a:rPr>
              <a:t>4</a:t>
            </a:r>
            <a:r>
              <a:rPr lang="en-US" sz="1400">
                <a:latin typeface="Verdana"/>
                <a:ea typeface="Verdana"/>
              </a:rPr>
              <a:t>Roesch, 2020</a:t>
            </a:r>
            <a:endParaRPr lang="en-US" sz="1400"/>
          </a:p>
        </p:txBody>
      </p:sp>
    </p:spTree>
    <p:extLst>
      <p:ext uri="{BB962C8B-B14F-4D97-AF65-F5344CB8AC3E}">
        <p14:creationId xmlns:p14="http://schemas.microsoft.com/office/powerpoint/2010/main" val="19771282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7C30A-4A38-F85F-3633-BA1858602F6C}"/>
              </a:ext>
            </a:extLst>
          </p:cNvPr>
          <p:cNvSpPr>
            <a:spLocks noGrp="1"/>
          </p:cNvSpPr>
          <p:nvPr>
            <p:ph type="title"/>
          </p:nvPr>
        </p:nvSpPr>
        <p:spPr/>
        <p:txBody>
          <a:bodyPr/>
          <a:lstStyle/>
          <a:p>
            <a:r>
              <a:rPr lang="en-US">
                <a:latin typeface="Times New Roman"/>
                <a:cs typeface="Times New Roman"/>
              </a:rPr>
              <a:t>DISCUSSION – What we are learning</a:t>
            </a:r>
            <a:endParaRPr lang="en-US"/>
          </a:p>
        </p:txBody>
      </p:sp>
      <p:sp>
        <p:nvSpPr>
          <p:cNvPr id="3" name="Content Placeholder 2">
            <a:extLst>
              <a:ext uri="{FF2B5EF4-FFF2-40B4-BE49-F238E27FC236}">
                <a16:creationId xmlns:a16="http://schemas.microsoft.com/office/drawing/2014/main" id="{1C797E8E-0820-A0DD-746B-C496A3AD0604}"/>
              </a:ext>
            </a:extLst>
          </p:cNvPr>
          <p:cNvSpPr>
            <a:spLocks noGrp="1"/>
          </p:cNvSpPr>
          <p:nvPr>
            <p:ph idx="1"/>
          </p:nvPr>
        </p:nvSpPr>
        <p:spPr>
          <a:xfrm>
            <a:off x="1191492" y="1700934"/>
            <a:ext cx="10515600" cy="4251084"/>
          </a:xfrm>
          <a:solidFill>
            <a:schemeClr val="bg1"/>
          </a:solidFill>
          <a:ln>
            <a:solidFill>
              <a:schemeClr val="tx1"/>
            </a:solidFill>
          </a:ln>
        </p:spPr>
        <p:txBody>
          <a:bodyPr vert="horz" lIns="91440" tIns="45720" rIns="91440" bIns="45720" rtlCol="0" anchor="t">
            <a:normAutofit fontScale="77500" lnSpcReduction="20000"/>
          </a:bodyPr>
          <a:lstStyle/>
          <a:p>
            <a:pPr marL="0" indent="0">
              <a:buNone/>
            </a:pPr>
            <a:endParaRPr lang="en-US">
              <a:latin typeface="Verdana"/>
              <a:ea typeface="Verdana"/>
            </a:endParaRPr>
          </a:p>
          <a:p>
            <a:pPr>
              <a:lnSpc>
                <a:spcPct val="110000"/>
              </a:lnSpc>
              <a:spcBef>
                <a:spcPts val="0"/>
              </a:spcBef>
            </a:pPr>
            <a:r>
              <a:rPr lang="en-US">
                <a:latin typeface="Verdana"/>
                <a:ea typeface="Verdana"/>
              </a:rPr>
              <a:t>The pandemic removed many of the barriers that limited traditional parent involvement in their child's schooling</a:t>
            </a:r>
          </a:p>
          <a:p>
            <a:pPr marL="0" indent="0">
              <a:lnSpc>
                <a:spcPct val="110000"/>
              </a:lnSpc>
              <a:spcBef>
                <a:spcPts val="0"/>
              </a:spcBef>
              <a:buNone/>
            </a:pPr>
            <a:endParaRPr lang="en-US">
              <a:latin typeface="Verdana"/>
              <a:ea typeface="Verdana"/>
            </a:endParaRPr>
          </a:p>
          <a:p>
            <a:pPr>
              <a:lnSpc>
                <a:spcPct val="110000"/>
              </a:lnSpc>
              <a:spcBef>
                <a:spcPts val="0"/>
              </a:spcBef>
            </a:pPr>
            <a:r>
              <a:rPr lang="en-US">
                <a:latin typeface="Verdana"/>
                <a:ea typeface="Verdana"/>
              </a:rPr>
              <a:t>Parents are aware of the racial bias that their children experience in schools; racial bias which the pandemic was able to remove</a:t>
            </a:r>
          </a:p>
          <a:p>
            <a:pPr>
              <a:lnSpc>
                <a:spcPct val="110000"/>
              </a:lnSpc>
              <a:spcBef>
                <a:spcPts val="0"/>
              </a:spcBef>
            </a:pPr>
            <a:endParaRPr lang="en-US"/>
          </a:p>
          <a:p>
            <a:pPr>
              <a:lnSpc>
                <a:spcPct val="110000"/>
              </a:lnSpc>
              <a:spcBef>
                <a:spcPts val="0"/>
              </a:spcBef>
            </a:pPr>
            <a:r>
              <a:rPr lang="en-US"/>
              <a:t>We now have more data validating the deficit ideology of parent involvement of Black parents</a:t>
            </a:r>
          </a:p>
          <a:p>
            <a:pPr marL="0" indent="0">
              <a:lnSpc>
                <a:spcPct val="110000"/>
              </a:lnSpc>
              <a:spcBef>
                <a:spcPts val="0"/>
              </a:spcBef>
              <a:buNone/>
            </a:pPr>
            <a:endParaRPr lang="en-US"/>
          </a:p>
          <a:p>
            <a:pPr>
              <a:lnSpc>
                <a:spcPct val="110000"/>
              </a:lnSpc>
              <a:spcBef>
                <a:spcPts val="0"/>
              </a:spcBef>
            </a:pPr>
            <a:r>
              <a:rPr lang="en-US">
                <a:latin typeface="Verdana"/>
                <a:ea typeface="Verdana"/>
              </a:rPr>
              <a:t>Black parents have insight and knowledge that we need to tap in to by giving them a voice in the decision-making processes for their child's schooling</a:t>
            </a:r>
          </a:p>
        </p:txBody>
      </p:sp>
    </p:spTree>
    <p:extLst>
      <p:ext uri="{BB962C8B-B14F-4D97-AF65-F5344CB8AC3E}">
        <p14:creationId xmlns:p14="http://schemas.microsoft.com/office/powerpoint/2010/main" val="8510300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F3A2E-D54A-0451-336B-6FA4A9461487}"/>
              </a:ext>
            </a:extLst>
          </p:cNvPr>
          <p:cNvSpPr>
            <a:spLocks noGrp="1"/>
          </p:cNvSpPr>
          <p:nvPr>
            <p:ph type="title"/>
          </p:nvPr>
        </p:nvSpPr>
        <p:spPr>
          <a:xfrm>
            <a:off x="1073019" y="1998773"/>
            <a:ext cx="10051085" cy="2852737"/>
          </a:xfrm>
          <a:ln w="28575">
            <a:solidFill>
              <a:srgbClr val="FFF381"/>
            </a:solid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chor="ctr">
            <a:noAutofit/>
          </a:bodyPr>
          <a:lstStyle/>
          <a:p>
            <a:pPr lvl="1" algn="ctr"/>
            <a:r>
              <a:rPr lang="en-US" sz="3600">
                <a:latin typeface="Times New Roman"/>
                <a:cs typeface="Times New Roman"/>
              </a:rPr>
              <a:t>"I just feel like some of the White friends that I have come in contact with </a:t>
            </a:r>
            <a:r>
              <a:rPr lang="en-US" sz="3600" b="1">
                <a:solidFill>
                  <a:schemeClr val="accent1">
                    <a:lumMod val="75000"/>
                  </a:schemeClr>
                </a:solidFill>
                <a:latin typeface="Times New Roman"/>
                <a:cs typeface="Times New Roman"/>
              </a:rPr>
              <a:t>don’t totally understand the impact of COVID on people of color</a:t>
            </a:r>
            <a:r>
              <a:rPr lang="en-US" sz="3600">
                <a:latin typeface="Times New Roman"/>
                <a:cs typeface="Times New Roman"/>
              </a:rPr>
              <a:t>."</a:t>
            </a:r>
            <a:endParaRPr lang="en-US" sz="3600">
              <a:cs typeface="Calibri"/>
            </a:endParaRPr>
          </a:p>
        </p:txBody>
      </p:sp>
    </p:spTree>
    <p:extLst>
      <p:ext uri="{BB962C8B-B14F-4D97-AF65-F5344CB8AC3E}">
        <p14:creationId xmlns:p14="http://schemas.microsoft.com/office/powerpoint/2010/main" val="42083347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Text&#10;&#10;Description automatically generated">
            <a:extLst>
              <a:ext uri="{FF2B5EF4-FFF2-40B4-BE49-F238E27FC236}">
                <a16:creationId xmlns:a16="http://schemas.microsoft.com/office/drawing/2014/main" id="{9437D0E2-9E9C-0A2F-3440-6F7478B50069}"/>
              </a:ext>
            </a:extLst>
          </p:cNvPr>
          <p:cNvPicPr>
            <a:picLocks noChangeAspect="1"/>
          </p:cNvPicPr>
          <p:nvPr/>
        </p:nvPicPr>
        <p:blipFill>
          <a:blip r:embed="rId3"/>
          <a:stretch>
            <a:fillRect/>
          </a:stretch>
        </p:blipFill>
        <p:spPr>
          <a:xfrm>
            <a:off x="80514" y="7999"/>
            <a:ext cx="12117236" cy="6870757"/>
          </a:xfrm>
          <a:prstGeom prst="rect">
            <a:avLst/>
          </a:prstGeom>
        </p:spPr>
      </p:pic>
    </p:spTree>
    <p:extLst>
      <p:ext uri="{BB962C8B-B14F-4D97-AF65-F5344CB8AC3E}">
        <p14:creationId xmlns:p14="http://schemas.microsoft.com/office/powerpoint/2010/main" val="3857404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A5BF87EE-E96D-8743-8C0B-85F81E701DF5}"/>
              </a:ext>
            </a:extLst>
          </p:cNvPr>
          <p:cNvSpPr>
            <a:spLocks noGrp="1"/>
          </p:cNvSpPr>
          <p:nvPr>
            <p:ph idx="1"/>
          </p:nvPr>
        </p:nvSpPr>
        <p:spPr>
          <a:xfrm>
            <a:off x="1309254" y="1680151"/>
            <a:ext cx="10065327" cy="4251084"/>
          </a:xfrm>
          <a:solidFill>
            <a:schemeClr val="bg1"/>
          </a:solidFill>
          <a:ln>
            <a:solidFill>
              <a:schemeClr val="tx1"/>
            </a:solidFill>
          </a:ln>
        </p:spPr>
        <p:txBody>
          <a:bodyPr vert="horz" lIns="91440" tIns="45720" rIns="91440" bIns="45720" rtlCol="0" anchor="t">
            <a:normAutofit fontScale="77500" lnSpcReduction="20000"/>
          </a:bodyPr>
          <a:lstStyle/>
          <a:p>
            <a:pPr marL="0" indent="0">
              <a:lnSpc>
                <a:spcPct val="120000"/>
              </a:lnSpc>
              <a:spcBef>
                <a:spcPts val="0"/>
              </a:spcBef>
              <a:buNone/>
            </a:pPr>
            <a:r>
              <a:rPr lang="en-US">
                <a:latin typeface="Verdana"/>
                <a:ea typeface="Verdana"/>
              </a:rPr>
              <a:t>We would like to thank the Tilghman Family Foundation for funding this research.</a:t>
            </a:r>
          </a:p>
          <a:p>
            <a:pPr marL="0" indent="0">
              <a:lnSpc>
                <a:spcPct val="120000"/>
              </a:lnSpc>
              <a:spcBef>
                <a:spcPts val="0"/>
              </a:spcBef>
              <a:buNone/>
            </a:pPr>
            <a:endParaRPr lang="en-US">
              <a:latin typeface="Verdana"/>
              <a:ea typeface="Verdana"/>
            </a:endParaRPr>
          </a:p>
          <a:p>
            <a:pPr marL="0" indent="0">
              <a:lnSpc>
                <a:spcPct val="120000"/>
              </a:lnSpc>
              <a:spcBef>
                <a:spcPts val="0"/>
              </a:spcBef>
              <a:buNone/>
            </a:pPr>
            <a:r>
              <a:rPr lang="en-US">
                <a:latin typeface="Verdana"/>
                <a:ea typeface="Verdana"/>
              </a:rPr>
              <a:t>Thank you to the wonderful research team: Principal Investigator Dr. Dana Griffin, Dr. Marisa Marraccini, and the doctoral students working on this project who have been instrumental in helping to advance this work: Meghan Greene, Maya Bracy, Maya Hardrick, as well as to Master's student Ashley Cates.</a:t>
            </a:r>
          </a:p>
          <a:p>
            <a:pPr marL="0" indent="0">
              <a:lnSpc>
                <a:spcPct val="120000"/>
              </a:lnSpc>
              <a:spcBef>
                <a:spcPts val="0"/>
              </a:spcBef>
              <a:buNone/>
            </a:pPr>
            <a:endParaRPr lang="en-US">
              <a:latin typeface="Verdana"/>
              <a:ea typeface="Verdana"/>
            </a:endParaRPr>
          </a:p>
          <a:p>
            <a:pPr marL="0" indent="0">
              <a:lnSpc>
                <a:spcPct val="120000"/>
              </a:lnSpc>
              <a:spcBef>
                <a:spcPts val="0"/>
              </a:spcBef>
              <a:buNone/>
            </a:pPr>
            <a:r>
              <a:rPr lang="en-US">
                <a:latin typeface="Verdana"/>
                <a:ea typeface="Verdana"/>
              </a:rPr>
              <a:t>Thank you to the families that have shared their voices with us and allowed this work to move forward!</a:t>
            </a:r>
          </a:p>
          <a:p>
            <a:pPr marL="0" indent="0">
              <a:buNone/>
            </a:pPr>
            <a:endParaRPr lang="en-US"/>
          </a:p>
        </p:txBody>
      </p:sp>
      <p:sp>
        <p:nvSpPr>
          <p:cNvPr id="11" name="Title 1">
            <a:extLst>
              <a:ext uri="{FF2B5EF4-FFF2-40B4-BE49-F238E27FC236}">
                <a16:creationId xmlns:a16="http://schemas.microsoft.com/office/drawing/2014/main" id="{8F382754-72C9-534B-8885-A859C60E7238}"/>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3284A"/>
                </a:solidFill>
                <a:latin typeface="Times New Roman" panose="02020603050405020304" pitchFamily="18" charset="0"/>
                <a:ea typeface="+mj-ea"/>
                <a:cs typeface="Times New Roman" panose="02020603050405020304" pitchFamily="18" charset="0"/>
              </a:defRPr>
            </a:lvl1pPr>
          </a:lstStyle>
          <a:p>
            <a:r>
              <a:rPr lang="en-US" sz="4000"/>
              <a:t>THANK YOU!</a:t>
            </a:r>
          </a:p>
        </p:txBody>
      </p:sp>
    </p:spTree>
    <p:extLst>
      <p:ext uri="{BB962C8B-B14F-4D97-AF65-F5344CB8AC3E}">
        <p14:creationId xmlns:p14="http://schemas.microsoft.com/office/powerpoint/2010/main" val="28502277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1B83F-4EC6-F48F-FE6D-77DD8B00640C}"/>
              </a:ext>
            </a:extLst>
          </p:cNvPr>
          <p:cNvSpPr>
            <a:spLocks noGrp="1"/>
          </p:cNvSpPr>
          <p:nvPr>
            <p:ph type="title"/>
          </p:nvPr>
        </p:nvSpPr>
        <p:spPr/>
        <p:txBody>
          <a:bodyPr/>
          <a:lstStyle/>
          <a:p>
            <a:r>
              <a:rPr lang="en-US">
                <a:latin typeface="Times New Roman"/>
                <a:cs typeface="Times New Roman"/>
              </a:rPr>
              <a:t>References</a:t>
            </a:r>
            <a:endParaRPr lang="en-US"/>
          </a:p>
        </p:txBody>
      </p:sp>
      <p:sp>
        <p:nvSpPr>
          <p:cNvPr id="3" name="Content Placeholder 2">
            <a:extLst>
              <a:ext uri="{FF2B5EF4-FFF2-40B4-BE49-F238E27FC236}">
                <a16:creationId xmlns:a16="http://schemas.microsoft.com/office/drawing/2014/main" id="{59134BD6-17D9-9001-7BE4-F4B9C9DD3EC9}"/>
              </a:ext>
            </a:extLst>
          </p:cNvPr>
          <p:cNvSpPr>
            <a:spLocks noGrp="1"/>
          </p:cNvSpPr>
          <p:nvPr>
            <p:ph idx="1"/>
          </p:nvPr>
        </p:nvSpPr>
        <p:spPr>
          <a:xfrm>
            <a:off x="1017817" y="1597677"/>
            <a:ext cx="10515600" cy="4798160"/>
          </a:xfrm>
        </p:spPr>
        <p:txBody>
          <a:bodyPr vert="horz" lIns="91440" tIns="45720" rIns="91440" bIns="45720" rtlCol="0" anchor="t">
            <a:noAutofit/>
          </a:bodyPr>
          <a:lstStyle/>
          <a:p>
            <a:pPr marL="0" indent="0">
              <a:buNone/>
            </a:pPr>
            <a:r>
              <a:rPr lang="en-US" sz="700"/>
              <a:t>Agostinelli, F, M Doepke, G Sorrenti, and F </a:t>
            </a:r>
            <a:r>
              <a:rPr lang="en-US" sz="700" err="1"/>
              <a:t>Zilibotti</a:t>
            </a:r>
            <a:r>
              <a:rPr lang="en-US" sz="700"/>
              <a:t> (2020). “When the Great Equalizer Shuts Down: Schools, Peers, and Parents in Pandemic Times”, NBER Working Paper No. 28264. </a:t>
            </a:r>
          </a:p>
          <a:p>
            <a:pPr marL="0" indent="0">
              <a:buNone/>
            </a:pPr>
            <a:endParaRPr lang="en-US" sz="700"/>
          </a:p>
          <a:p>
            <a:pPr marL="4763" lvl="1" indent="0">
              <a:buNone/>
            </a:pPr>
            <a:r>
              <a:rPr lang="en-US" sz="700"/>
              <a:t>Brown, J. (2021b, October 4). 'Consider Children of Color:' Black Parents in Wake County Push to Keep School Mask Mandates. ABC11. Retrieved from https://abc11.com/wake-county-face-mask-policies-</a:t>
            </a:r>
            <a:r>
              <a:rPr lang="en-US" sz="700" err="1"/>
              <a:t>wcpss</a:t>
            </a:r>
            <a:r>
              <a:rPr lang="en-US" sz="700"/>
              <a:t>-masks/11081929/. </a:t>
            </a:r>
          </a:p>
          <a:p>
            <a:pPr marL="4763" lvl="1" indent="0">
              <a:buNone/>
            </a:pPr>
            <a:endParaRPr lang="en-US" sz="700"/>
          </a:p>
          <a:p>
            <a:pPr marL="4763" lvl="1" indent="0">
              <a:buNone/>
            </a:pPr>
            <a:r>
              <a:rPr lang="en-US" sz="700"/>
              <a:t>Brown, J. (2021a, September 8). Wake County Parents Argue Over School District's Covid-19 Protocols in Tuesday Meeting. ABC11. Retrieved from https://abc11.com/wcpss-update-wake-county-schools-covid-rules-board-meeting-today/11006653/.</a:t>
            </a:r>
          </a:p>
          <a:p>
            <a:pPr marL="0" indent="0">
              <a:buNone/>
            </a:pPr>
            <a:endParaRPr lang="en-US" sz="700"/>
          </a:p>
          <a:p>
            <a:pPr marL="0" indent="0">
              <a:buNone/>
            </a:pPr>
            <a:r>
              <a:rPr lang="en-US" sz="700" err="1"/>
              <a:t>Engzell</a:t>
            </a:r>
            <a:r>
              <a:rPr lang="en-US" sz="700"/>
              <a:t>, P., Frey, A., &amp; Verhagen, M. D. (2020). Learning inequality during the COVID-19 pandemic. </a:t>
            </a:r>
          </a:p>
          <a:p>
            <a:pPr marL="0" indent="0">
              <a:buNone/>
            </a:pPr>
            <a:r>
              <a:rPr lang="en-US" sz="700"/>
              <a:t>  </a:t>
            </a:r>
          </a:p>
          <a:p>
            <a:pPr>
              <a:buNone/>
            </a:pPr>
            <a:r>
              <a:rPr lang="en-US" sz="700" err="1"/>
              <a:t>Golberstein</a:t>
            </a:r>
            <a:r>
              <a:rPr lang="en-US" sz="700"/>
              <a:t>, E., Wen, H., &amp; Miller, B. F. (2020). Coronavirus disease 2019 (COVID-19) and mental health  </a:t>
            </a:r>
          </a:p>
          <a:p>
            <a:pPr>
              <a:buNone/>
            </a:pPr>
            <a:r>
              <a:rPr lang="en-US" sz="700"/>
              <a:t>for children and adolescents. </a:t>
            </a:r>
            <a:r>
              <a:rPr lang="en-US" sz="700" i="1"/>
              <a:t>JAMA Pediatrics.</a:t>
            </a:r>
            <a:r>
              <a:rPr lang="en-US" sz="700"/>
              <a:t>doi:10.1001/jamapediatrics.2020.1456</a:t>
            </a:r>
          </a:p>
          <a:p>
            <a:pPr marL="228600" lvl="1">
              <a:spcBef>
                <a:spcPts val="1000"/>
              </a:spcBef>
              <a:buNone/>
            </a:pPr>
            <a:r>
              <a:rPr lang="en-US" sz="700"/>
              <a:t>Henderson, D. (2020, August 24). NC Public Schools Continue to Lack an Awareness of Black Parents' Realities [web blog]. Retrieved from https://</a:t>
            </a:r>
            <a:r>
              <a:rPr lang="en-US" sz="700" err="1"/>
              <a:t>www.ednc.org</a:t>
            </a:r>
            <a:r>
              <a:rPr lang="en-US" sz="700"/>
              <a:t>/perspective-nc-public-schools-continue-to-lack-an-awareness-of-black-parents-realities/. </a:t>
            </a:r>
          </a:p>
          <a:p>
            <a:pPr marL="228600" lvl="1">
              <a:spcBef>
                <a:spcPts val="1000"/>
              </a:spcBef>
              <a:buNone/>
            </a:pPr>
            <a:r>
              <a:rPr lang="en-US" sz="700"/>
              <a:t>Krueger, S. (2021, August 11). Durham parents weigh pros &amp; cons of kids going back to school as Covid cases rise. WRAL. Retrieved from https://</a:t>
            </a:r>
            <a:r>
              <a:rPr lang="en-US" sz="700" err="1"/>
              <a:t>www.wral.com</a:t>
            </a:r>
            <a:r>
              <a:rPr lang="en-US" sz="700"/>
              <a:t>/coronavirus/durham-parents-weigh-pros-cons-of-kids-going-back-to-school-as-covid-cases-rise/19821755/.</a:t>
            </a:r>
          </a:p>
          <a:p>
            <a:pPr marL="0" indent="0">
              <a:buNone/>
            </a:pPr>
            <a:endParaRPr lang="en-US" sz="700"/>
          </a:p>
          <a:p>
            <a:pPr marL="0" indent="0">
              <a:buNone/>
            </a:pPr>
            <a:r>
              <a:rPr lang="en-US" sz="700"/>
              <a:t>Maldonado, J. E., and De Witte, K. (2020).The effect of school closures on </a:t>
            </a:r>
            <a:r>
              <a:rPr lang="en-US" sz="700" err="1"/>
              <a:t>standardised</a:t>
            </a:r>
            <a:r>
              <a:rPr lang="en-US" sz="700"/>
              <a:t> student test outcomes, KU Leuven Department of Economics Discussion Paper DPS20.17, 2020. </a:t>
            </a:r>
          </a:p>
          <a:p>
            <a:pPr marL="0" indent="0">
              <a:buNone/>
            </a:pPr>
            <a:endParaRPr lang="en-US" sz="700"/>
          </a:p>
          <a:p>
            <a:pPr>
              <a:buNone/>
            </a:pPr>
            <a:r>
              <a:rPr lang="en-US" sz="700" err="1"/>
              <a:t>Ollove</a:t>
            </a:r>
            <a:r>
              <a:rPr lang="en-US" sz="700"/>
              <a:t>, M., &amp; Vestal, C. (2020). </a:t>
            </a:r>
            <a:r>
              <a:rPr lang="en-US" sz="700" i="1"/>
              <a:t>COVID-19 is crushing Black communities: Some states are paying </a:t>
            </a:r>
            <a:endParaRPr lang="en-US" sz="700"/>
          </a:p>
          <a:p>
            <a:pPr>
              <a:buNone/>
            </a:pPr>
            <a:r>
              <a:rPr lang="en-US" sz="700" i="1"/>
              <a:t>attention. </a:t>
            </a:r>
            <a:r>
              <a:rPr lang="en-US" sz="700"/>
              <a:t>Pew Trusts.  </a:t>
            </a:r>
            <a:r>
              <a:rPr lang="en-US" sz="700">
                <a:hlinkClick r:id="rId2"/>
              </a:rPr>
              <a:t>https://www.pewtrusts.org/en/research-and-analysis/blogs/stateline/2020/0</a:t>
            </a:r>
            <a:endParaRPr lang="en-US" sz="700"/>
          </a:p>
          <a:p>
            <a:pPr>
              <a:buNone/>
            </a:pPr>
            <a:r>
              <a:rPr lang="en-US" sz="700">
                <a:hlinkClick r:id="rId2"/>
              </a:rPr>
              <a:t>/27/covid-19-is-crushing-black-communities-some-states-are-paying-attention</a:t>
            </a:r>
            <a:endParaRPr lang="en-US" sz="700"/>
          </a:p>
          <a:p>
            <a:pPr marL="0" indent="0">
              <a:buNone/>
            </a:pPr>
            <a:endParaRPr lang="en-US" sz="700"/>
          </a:p>
          <a:p>
            <a:pPr marL="0" indent="0">
              <a:buNone/>
            </a:pPr>
            <a:r>
              <a:rPr lang="en-US" sz="700"/>
              <a:t>Roesch, J. (2020) If Opening Schools Is About Equity, Why Aren’t We Listening to Those Most Impacted? Retrieved from: </a:t>
            </a:r>
            <a:r>
              <a:rPr lang="en-US" sz="700">
                <a:hlinkClick r:id="rId3"/>
              </a:rPr>
              <a:t>https://medium.com/age-of-awareness/if-opening-schools-is-about-equity-why-arent-we-listening-to-those-</a:t>
            </a:r>
            <a:r>
              <a:rPr lang="en-US" sz="700"/>
              <a:t>most-impacted-a1ca6fab8506 </a:t>
            </a:r>
          </a:p>
        </p:txBody>
      </p:sp>
    </p:spTree>
    <p:extLst>
      <p:ext uri="{BB962C8B-B14F-4D97-AF65-F5344CB8AC3E}">
        <p14:creationId xmlns:p14="http://schemas.microsoft.com/office/powerpoint/2010/main" val="10415596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FF3BF-E0B1-48FF-F406-BC2CA669242C}"/>
              </a:ext>
            </a:extLst>
          </p:cNvPr>
          <p:cNvSpPr>
            <a:spLocks noGrp="1"/>
          </p:cNvSpPr>
          <p:nvPr>
            <p:ph type="title"/>
          </p:nvPr>
        </p:nvSpPr>
        <p:spPr/>
        <p:txBody>
          <a:bodyPr/>
          <a:lstStyle/>
          <a:p>
            <a:r>
              <a:rPr lang="en-US">
                <a:latin typeface="Times New Roman"/>
                <a:cs typeface="Times New Roman"/>
              </a:rPr>
              <a:t>Additional Resources</a:t>
            </a:r>
            <a:endParaRPr lang="en-US"/>
          </a:p>
        </p:txBody>
      </p:sp>
      <p:sp>
        <p:nvSpPr>
          <p:cNvPr id="3" name="Content Placeholder 2">
            <a:extLst>
              <a:ext uri="{FF2B5EF4-FFF2-40B4-BE49-F238E27FC236}">
                <a16:creationId xmlns:a16="http://schemas.microsoft.com/office/drawing/2014/main" id="{C00B5C31-D8C0-9439-AD2F-8804025CAB49}"/>
              </a:ext>
            </a:extLst>
          </p:cNvPr>
          <p:cNvSpPr>
            <a:spLocks noGrp="1"/>
          </p:cNvSpPr>
          <p:nvPr>
            <p:ph idx="1"/>
          </p:nvPr>
        </p:nvSpPr>
        <p:spPr/>
        <p:txBody>
          <a:bodyPr vert="horz" lIns="91440" tIns="45720" rIns="91440" bIns="45720" rtlCol="0" anchor="t">
            <a:normAutofit/>
          </a:bodyPr>
          <a:lstStyle/>
          <a:p>
            <a:r>
              <a:rPr lang="en-US">
                <a:latin typeface="Verdana"/>
                <a:ea typeface="Verdana"/>
                <a:hlinkClick r:id="rId2"/>
              </a:rPr>
              <a:t>https://ct.counseling.org/2012/05/the-need-for-advocacy-with-african-american-parents/</a:t>
            </a:r>
            <a:r>
              <a:rPr lang="en-US">
                <a:latin typeface="Verdana"/>
                <a:ea typeface="Verdana"/>
              </a:rPr>
              <a:t> </a:t>
            </a:r>
            <a:endParaRPr lang="en-US"/>
          </a:p>
          <a:p>
            <a:r>
              <a:rPr lang="en-US">
                <a:latin typeface="Verdana"/>
                <a:ea typeface="Verdana"/>
                <a:hlinkClick r:id="rId3"/>
              </a:rPr>
              <a:t>https://www.cdc.gov/healthyyouth/protective/school_connectedness.htm</a:t>
            </a:r>
            <a:endParaRPr lang="en-US">
              <a:latin typeface="Verdana"/>
              <a:ea typeface="Verdana"/>
            </a:endParaRPr>
          </a:p>
          <a:p>
            <a:r>
              <a:rPr lang="en-US">
                <a:hlinkClick r:id="rId4"/>
              </a:rPr>
              <a:t>https://www.pbs.org/parents/thrive/the-parent-teacher-partnership</a:t>
            </a:r>
            <a:endParaRPr lang="en-US"/>
          </a:p>
          <a:p>
            <a:r>
              <a:rPr lang="en-US">
                <a:hlinkClick r:id="rId5"/>
              </a:rPr>
              <a:t>https://www.ednc.org/perspective-five-tips-for-offering-gratitude-and-support-for-the-teachers-helping-our-children/</a:t>
            </a:r>
            <a:endParaRPr lang="en-US"/>
          </a:p>
        </p:txBody>
      </p:sp>
    </p:spTree>
    <p:extLst>
      <p:ext uri="{BB962C8B-B14F-4D97-AF65-F5344CB8AC3E}">
        <p14:creationId xmlns:p14="http://schemas.microsoft.com/office/powerpoint/2010/main" val="41829084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821E6-E497-7544-807D-7AD9FD46C5FE}"/>
              </a:ext>
            </a:extLst>
          </p:cNvPr>
          <p:cNvSpPr>
            <a:spLocks noGrp="1"/>
          </p:cNvSpPr>
          <p:nvPr>
            <p:ph type="title"/>
          </p:nvPr>
        </p:nvSpPr>
        <p:spPr/>
        <p:txBody>
          <a:bodyPr>
            <a:normAutofit/>
          </a:bodyPr>
          <a:lstStyle/>
          <a:p>
            <a:r>
              <a:rPr lang="en-US" sz="4000"/>
              <a:t>THEME: Community</a:t>
            </a:r>
          </a:p>
        </p:txBody>
      </p:sp>
      <p:sp>
        <p:nvSpPr>
          <p:cNvPr id="5" name="Content Placeholder 2">
            <a:extLst>
              <a:ext uri="{FF2B5EF4-FFF2-40B4-BE49-F238E27FC236}">
                <a16:creationId xmlns:a16="http://schemas.microsoft.com/office/drawing/2014/main" id="{1B1BF433-28A8-AB80-2BEF-AC05EAA4C155}"/>
              </a:ext>
            </a:extLst>
          </p:cNvPr>
          <p:cNvSpPr txBox="1">
            <a:spLocks/>
          </p:cNvSpPr>
          <p:nvPr/>
        </p:nvSpPr>
        <p:spPr>
          <a:xfrm>
            <a:off x="1049287" y="1689828"/>
            <a:ext cx="10580538" cy="2123207"/>
          </a:xfrm>
          <a:prstGeom prst="rect">
            <a:avLst/>
          </a:prstGeom>
          <a:solidFill>
            <a:schemeClr val="bg1"/>
          </a:solidFill>
          <a:ln w="57150" cap="flat" cmpd="sng" algn="ctr">
            <a:solidFill>
              <a:schemeClr val="accent4">
                <a:lumMod val="40000"/>
                <a:lumOff val="60000"/>
              </a:schemeClr>
            </a:solidFill>
            <a:prstDash val="solid"/>
            <a:miter lim="800000"/>
            <a:headEnd type="none" w="med" len="med"/>
            <a:tailEnd type="none" w="med" len="med"/>
          </a:ln>
          <a:effectLst>
            <a:softEdge rad="31750"/>
          </a:effectLst>
        </p:spPr>
        <p:style>
          <a:lnRef idx="2">
            <a:schemeClr val="accent4"/>
          </a:lnRef>
          <a:fillRef idx="1">
            <a:schemeClr val="lt1"/>
          </a:fillRef>
          <a:effectRef idx="0">
            <a:schemeClr val="accent4"/>
          </a:effectRef>
          <a:fontRef idx="minor">
            <a:schemeClr val="dk1"/>
          </a:fontRef>
        </p:style>
        <p:txBody>
          <a:bodyPr vert="horz" lIns="91440" tIns="45720" rIns="91440" bIns="45720" numCol="1"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9pPr>
          </a:lstStyle>
          <a:p>
            <a:pPr marL="0" indent="0" algn="ctr">
              <a:lnSpc>
                <a:spcPct val="100000"/>
              </a:lnSpc>
              <a:spcBef>
                <a:spcPts val="0"/>
              </a:spcBef>
              <a:buNone/>
            </a:pPr>
            <a:r>
              <a:rPr lang="en-US" sz="2500">
                <a:latin typeface="Times New Roman"/>
                <a:ea typeface="+mn-lt"/>
                <a:cs typeface="+mn-lt"/>
              </a:rPr>
              <a:t>"So I think for me, the biggest thing was </a:t>
            </a:r>
            <a:r>
              <a:rPr lang="en-US" sz="2500" b="1">
                <a:solidFill>
                  <a:schemeClr val="accent1">
                    <a:lumMod val="75000"/>
                  </a:schemeClr>
                </a:solidFill>
                <a:latin typeface="Times New Roman"/>
                <a:ea typeface="+mn-lt"/>
                <a:cs typeface="+mn-lt"/>
              </a:rPr>
              <a:t>having to find resources outside of the school</a:t>
            </a:r>
            <a:r>
              <a:rPr lang="en-US" sz="2500">
                <a:solidFill>
                  <a:schemeClr val="accent1">
                    <a:lumMod val="75000"/>
                  </a:schemeClr>
                </a:solidFill>
                <a:latin typeface="Times New Roman"/>
                <a:ea typeface="+mn-lt"/>
                <a:cs typeface="+mn-lt"/>
              </a:rPr>
              <a:t>. </a:t>
            </a:r>
            <a:r>
              <a:rPr lang="en-US" sz="2500">
                <a:latin typeface="Times New Roman"/>
                <a:ea typeface="+mn-lt"/>
                <a:cs typeface="+mn-lt"/>
              </a:rPr>
              <a:t>Meaning like, engaging with other moms who are going through the same thing."</a:t>
            </a:r>
            <a:endParaRPr lang="en-US" sz="2500">
              <a:latin typeface="Times New Roman"/>
              <a:cs typeface="Times New Roman"/>
            </a:endParaRPr>
          </a:p>
        </p:txBody>
      </p:sp>
      <p:sp>
        <p:nvSpPr>
          <p:cNvPr id="7" name="Content Placeholder 2">
            <a:extLst>
              <a:ext uri="{FF2B5EF4-FFF2-40B4-BE49-F238E27FC236}">
                <a16:creationId xmlns:a16="http://schemas.microsoft.com/office/drawing/2014/main" id="{729E44D5-D08A-CECC-4F58-C976CFD2E4AF}"/>
              </a:ext>
            </a:extLst>
          </p:cNvPr>
          <p:cNvSpPr txBox="1">
            <a:spLocks/>
          </p:cNvSpPr>
          <p:nvPr/>
        </p:nvSpPr>
        <p:spPr>
          <a:xfrm>
            <a:off x="1049463" y="3951316"/>
            <a:ext cx="10580538" cy="2116524"/>
          </a:xfrm>
          <a:prstGeom prst="rect">
            <a:avLst/>
          </a:prstGeom>
          <a:solidFill>
            <a:schemeClr val="bg1"/>
          </a:solidFill>
          <a:ln w="57150" cap="flat" cmpd="sng" algn="ctr">
            <a:solidFill>
              <a:schemeClr val="accent4">
                <a:lumMod val="40000"/>
                <a:lumOff val="60000"/>
              </a:schemeClr>
            </a:solidFill>
            <a:prstDash val="solid"/>
            <a:miter lim="800000"/>
            <a:headEnd type="none" w="med" len="med"/>
            <a:tailEnd type="none" w="med" len="med"/>
          </a:ln>
          <a:effectLst>
            <a:softEdge rad="31750"/>
          </a:effectLst>
        </p:spPr>
        <p:style>
          <a:lnRef idx="2">
            <a:schemeClr val="accent4"/>
          </a:lnRef>
          <a:fillRef idx="1">
            <a:schemeClr val="lt1"/>
          </a:fillRef>
          <a:effectRef idx="0">
            <a:schemeClr val="accent4"/>
          </a:effectRef>
          <a:fontRef idx="minor">
            <a:schemeClr val="dk1"/>
          </a:fontRef>
        </p:style>
        <p:txBody>
          <a:bodyPr vert="horz" lIns="91440" tIns="45720" rIns="91440" bIns="45720" numCol="1"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9pPr>
          </a:lstStyle>
          <a:p>
            <a:pPr marL="0" indent="0" algn="ctr">
              <a:buNone/>
            </a:pPr>
            <a:r>
              <a:rPr lang="en-US" sz="2500">
                <a:latin typeface="Times New Roman"/>
                <a:ea typeface="+mn-lt"/>
                <a:cs typeface="+mn-lt"/>
              </a:rPr>
              <a:t>"We </a:t>
            </a:r>
            <a:r>
              <a:rPr lang="en-US" sz="2500" b="1">
                <a:solidFill>
                  <a:schemeClr val="accent1">
                    <a:lumMod val="75000"/>
                  </a:schemeClr>
                </a:solidFill>
                <a:latin typeface="Times New Roman"/>
                <a:ea typeface="+mn-lt"/>
                <a:cs typeface="+mn-lt"/>
              </a:rPr>
              <a:t>didn’t have any of those connections</a:t>
            </a:r>
            <a:r>
              <a:rPr lang="en-US" sz="2500">
                <a:latin typeface="Times New Roman"/>
                <a:ea typeface="+mn-lt"/>
                <a:cs typeface="+mn-lt"/>
              </a:rPr>
              <a:t>. I watched their kids. They helped supervise my kid. One morning the lady couldn’t get her son to the bus and I was able to help her, but </a:t>
            </a:r>
            <a:r>
              <a:rPr lang="en-US" sz="2500" b="1">
                <a:solidFill>
                  <a:schemeClr val="accent1">
                    <a:lumMod val="75000"/>
                  </a:schemeClr>
                </a:solidFill>
                <a:latin typeface="Times New Roman"/>
                <a:ea typeface="+mn-lt"/>
                <a:cs typeface="+mn-lt"/>
              </a:rPr>
              <a:t>none of that would have happened </a:t>
            </a:r>
            <a:r>
              <a:rPr lang="en-US" sz="2500">
                <a:latin typeface="Times New Roman"/>
                <a:ea typeface="+mn-lt"/>
                <a:cs typeface="+mn-lt"/>
              </a:rPr>
              <a:t>had quarantine and COVID not happened."</a:t>
            </a:r>
            <a:endParaRPr lang="en-US" sz="2500">
              <a:latin typeface="Times New Roman"/>
              <a:cs typeface="Calibri"/>
            </a:endParaRPr>
          </a:p>
        </p:txBody>
      </p:sp>
    </p:spTree>
    <p:extLst>
      <p:ext uri="{BB962C8B-B14F-4D97-AF65-F5344CB8AC3E}">
        <p14:creationId xmlns:p14="http://schemas.microsoft.com/office/powerpoint/2010/main" val="22055501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93484-ED32-0442-9419-15B4FE2BC962}"/>
              </a:ext>
            </a:extLst>
          </p:cNvPr>
          <p:cNvSpPr>
            <a:spLocks noGrp="1"/>
          </p:cNvSpPr>
          <p:nvPr>
            <p:ph type="title"/>
          </p:nvPr>
        </p:nvSpPr>
        <p:spPr/>
        <p:txBody>
          <a:bodyPr>
            <a:normAutofit/>
          </a:bodyPr>
          <a:lstStyle/>
          <a:p>
            <a:r>
              <a:rPr lang="en-US" sz="4000"/>
              <a:t>THEME: Racial Bias</a:t>
            </a:r>
          </a:p>
        </p:txBody>
      </p:sp>
      <p:sp>
        <p:nvSpPr>
          <p:cNvPr id="5" name="Content Placeholder 2">
            <a:extLst>
              <a:ext uri="{FF2B5EF4-FFF2-40B4-BE49-F238E27FC236}">
                <a16:creationId xmlns:a16="http://schemas.microsoft.com/office/drawing/2014/main" id="{5E09204F-04F2-984A-5667-9D467E837096}"/>
              </a:ext>
            </a:extLst>
          </p:cNvPr>
          <p:cNvSpPr txBox="1">
            <a:spLocks/>
          </p:cNvSpPr>
          <p:nvPr/>
        </p:nvSpPr>
        <p:spPr>
          <a:xfrm>
            <a:off x="1102761" y="1609618"/>
            <a:ext cx="10580538" cy="2129891"/>
          </a:xfrm>
          <a:prstGeom prst="rect">
            <a:avLst/>
          </a:prstGeom>
          <a:solidFill>
            <a:schemeClr val="bg1"/>
          </a:solidFill>
          <a:ln w="57150" cap="flat" cmpd="sng" algn="ctr">
            <a:solidFill>
              <a:schemeClr val="accent4">
                <a:lumMod val="40000"/>
                <a:lumOff val="60000"/>
              </a:schemeClr>
            </a:solidFill>
            <a:prstDash val="solid"/>
            <a:miter lim="800000"/>
            <a:headEnd type="none" w="med" len="med"/>
            <a:tailEnd type="none" w="med" len="med"/>
          </a:ln>
          <a:effectLst>
            <a:softEdge rad="31750"/>
          </a:effectLst>
        </p:spPr>
        <p:style>
          <a:lnRef idx="2">
            <a:schemeClr val="accent4"/>
          </a:lnRef>
          <a:fillRef idx="1">
            <a:schemeClr val="lt1"/>
          </a:fillRef>
          <a:effectRef idx="0">
            <a:schemeClr val="accent4"/>
          </a:effectRef>
          <a:fontRef idx="minor">
            <a:schemeClr val="dk1"/>
          </a:fontRef>
        </p:style>
        <p:txBody>
          <a:bodyPr vert="horz" lIns="91440" tIns="45720" rIns="91440" bIns="45720" numCol="1"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9pPr>
          </a:lstStyle>
          <a:p>
            <a:pPr marL="0" indent="0" algn="ctr">
              <a:lnSpc>
                <a:spcPct val="100000"/>
              </a:lnSpc>
              <a:spcBef>
                <a:spcPts val="0"/>
              </a:spcBef>
              <a:buNone/>
            </a:pPr>
            <a:r>
              <a:rPr lang="en-US" sz="2500">
                <a:latin typeface="Times New Roman"/>
                <a:ea typeface="+mn-lt"/>
                <a:cs typeface="+mn-lt"/>
              </a:rPr>
              <a:t>"Black students are </a:t>
            </a:r>
            <a:r>
              <a:rPr lang="en-US" sz="2500" b="1">
                <a:solidFill>
                  <a:schemeClr val="accent1">
                    <a:lumMod val="75000"/>
                  </a:schemeClr>
                </a:solidFill>
                <a:latin typeface="Times New Roman"/>
                <a:ea typeface="+mn-lt"/>
                <a:cs typeface="+mn-lt"/>
              </a:rPr>
              <a:t>doing better academically </a:t>
            </a:r>
            <a:r>
              <a:rPr lang="en-US" sz="2500">
                <a:latin typeface="Times New Roman"/>
                <a:ea typeface="+mn-lt"/>
                <a:cs typeface="+mn-lt"/>
              </a:rPr>
              <a:t>because it has removed some of the </a:t>
            </a:r>
            <a:r>
              <a:rPr lang="en-US" sz="2500" b="1">
                <a:solidFill>
                  <a:schemeClr val="accent1">
                    <a:lumMod val="75000"/>
                  </a:schemeClr>
                </a:solidFill>
                <a:latin typeface="Times New Roman"/>
                <a:ea typeface="+mn-lt"/>
                <a:cs typeface="+mn-lt"/>
              </a:rPr>
              <a:t>roadblocks that definitely get in their way.</a:t>
            </a:r>
            <a:r>
              <a:rPr lang="en-US" sz="2500">
                <a:latin typeface="Times New Roman"/>
                <a:ea typeface="+mn-lt"/>
                <a:cs typeface="+mn-lt"/>
              </a:rPr>
              <a:t> And when a teacher can only see your work, right. They don’t see how you come dressed, they don’t see maybe all the things that they would normally make judgements about you for, that’s not there."</a:t>
            </a:r>
            <a:endParaRPr lang="en-US">
              <a:latin typeface="Times New Roman"/>
            </a:endParaRPr>
          </a:p>
        </p:txBody>
      </p:sp>
      <p:sp>
        <p:nvSpPr>
          <p:cNvPr id="11" name="Content Placeholder 2">
            <a:extLst>
              <a:ext uri="{FF2B5EF4-FFF2-40B4-BE49-F238E27FC236}">
                <a16:creationId xmlns:a16="http://schemas.microsoft.com/office/drawing/2014/main" id="{6FFC3A8F-A603-38F3-ACB3-C33030653EE1}"/>
              </a:ext>
            </a:extLst>
          </p:cNvPr>
          <p:cNvSpPr txBox="1">
            <a:spLocks/>
          </p:cNvSpPr>
          <p:nvPr/>
        </p:nvSpPr>
        <p:spPr>
          <a:xfrm>
            <a:off x="1102761" y="3955775"/>
            <a:ext cx="10580538" cy="2129891"/>
          </a:xfrm>
          <a:prstGeom prst="rect">
            <a:avLst/>
          </a:prstGeom>
          <a:solidFill>
            <a:schemeClr val="bg1"/>
          </a:solidFill>
          <a:ln w="57150" cap="flat" cmpd="sng" algn="ctr">
            <a:solidFill>
              <a:schemeClr val="accent4">
                <a:lumMod val="40000"/>
                <a:lumOff val="60000"/>
              </a:schemeClr>
            </a:solidFill>
            <a:prstDash val="solid"/>
            <a:miter lim="800000"/>
            <a:headEnd type="none" w="med" len="med"/>
            <a:tailEnd type="none" w="med" len="med"/>
          </a:ln>
          <a:effectLst>
            <a:softEdge rad="31750"/>
          </a:effectLst>
        </p:spPr>
        <p:style>
          <a:lnRef idx="2">
            <a:schemeClr val="accent4"/>
          </a:lnRef>
          <a:fillRef idx="1">
            <a:schemeClr val="lt1"/>
          </a:fillRef>
          <a:effectRef idx="0">
            <a:schemeClr val="accent4"/>
          </a:effectRef>
          <a:fontRef idx="minor">
            <a:schemeClr val="dk1"/>
          </a:fontRef>
        </p:style>
        <p:txBody>
          <a:bodyPr vert="horz" lIns="91440" tIns="45720" rIns="91440" bIns="45720" numCol="1"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9pPr>
          </a:lstStyle>
          <a:p>
            <a:pPr marL="0" indent="0" algn="ctr">
              <a:lnSpc>
                <a:spcPct val="100000"/>
              </a:lnSpc>
              <a:spcBef>
                <a:spcPts val="0"/>
              </a:spcBef>
              <a:buNone/>
            </a:pPr>
            <a:r>
              <a:rPr lang="en-US" sz="2500">
                <a:latin typeface="Times New Roman"/>
                <a:ea typeface="+mn-lt"/>
                <a:cs typeface="+mn-lt"/>
              </a:rPr>
              <a:t> "I want the teachers to </a:t>
            </a:r>
            <a:r>
              <a:rPr lang="en-US" sz="2500" b="1">
                <a:solidFill>
                  <a:schemeClr val="accent1">
                    <a:lumMod val="75000"/>
                  </a:schemeClr>
                </a:solidFill>
                <a:latin typeface="Times New Roman"/>
                <a:ea typeface="+mn-lt"/>
                <a:cs typeface="+mn-lt"/>
              </a:rPr>
              <a:t>respect my kids.</a:t>
            </a:r>
            <a:r>
              <a:rPr lang="en-US" sz="2500">
                <a:latin typeface="Times New Roman"/>
                <a:ea typeface="+mn-lt"/>
                <a:cs typeface="+mn-lt"/>
              </a:rPr>
              <a:t> I don’t want them group them as, 'Oh, those </a:t>
            </a:r>
            <a:r>
              <a:rPr lang="en-US" sz="2500" err="1">
                <a:latin typeface="Times New Roman"/>
                <a:ea typeface="+mn-lt"/>
                <a:cs typeface="+mn-lt"/>
              </a:rPr>
              <a:t>kinda</a:t>
            </a:r>
            <a:r>
              <a:rPr lang="en-US" sz="2500">
                <a:latin typeface="Times New Roman"/>
                <a:ea typeface="+mn-lt"/>
                <a:cs typeface="+mn-lt"/>
              </a:rPr>
              <a:t> kids that I don’t expect much from them </a:t>
            </a:r>
            <a:r>
              <a:rPr lang="en-US" sz="2500" b="1">
                <a:solidFill>
                  <a:schemeClr val="accent1">
                    <a:lumMod val="75000"/>
                  </a:schemeClr>
                </a:solidFill>
                <a:latin typeface="Times New Roman"/>
                <a:ea typeface="+mn-lt"/>
                <a:cs typeface="+mn-lt"/>
              </a:rPr>
              <a:t>just because they’re Black</a:t>
            </a:r>
            <a:r>
              <a:rPr lang="en-US" sz="2500">
                <a:latin typeface="Times New Roman"/>
                <a:ea typeface="+mn-lt"/>
                <a:cs typeface="+mn-lt"/>
              </a:rPr>
              <a:t>.'"</a:t>
            </a:r>
            <a:endParaRPr lang="en-US" sz="2500">
              <a:latin typeface="Times New Roman"/>
              <a:cs typeface="Times New Roman"/>
            </a:endParaRPr>
          </a:p>
        </p:txBody>
      </p:sp>
    </p:spTree>
    <p:extLst>
      <p:ext uri="{BB962C8B-B14F-4D97-AF65-F5344CB8AC3E}">
        <p14:creationId xmlns:p14="http://schemas.microsoft.com/office/powerpoint/2010/main" val="17491198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F0185-813E-7C44-836C-C9929063AB14}"/>
              </a:ext>
            </a:extLst>
          </p:cNvPr>
          <p:cNvSpPr>
            <a:spLocks noGrp="1"/>
          </p:cNvSpPr>
          <p:nvPr>
            <p:ph type="title"/>
          </p:nvPr>
        </p:nvSpPr>
        <p:spPr/>
        <p:txBody>
          <a:bodyPr>
            <a:normAutofit/>
          </a:bodyPr>
          <a:lstStyle/>
          <a:p>
            <a:r>
              <a:rPr lang="en-US" sz="4000"/>
              <a:t>THEME: Parent Involvement</a:t>
            </a:r>
          </a:p>
        </p:txBody>
      </p:sp>
      <p:sp>
        <p:nvSpPr>
          <p:cNvPr id="6" name="Content Placeholder 2">
            <a:extLst>
              <a:ext uri="{FF2B5EF4-FFF2-40B4-BE49-F238E27FC236}">
                <a16:creationId xmlns:a16="http://schemas.microsoft.com/office/drawing/2014/main" id="{9742FA55-B892-071A-2FAC-AF19BBB0DD32}"/>
              </a:ext>
            </a:extLst>
          </p:cNvPr>
          <p:cNvSpPr txBox="1">
            <a:spLocks/>
          </p:cNvSpPr>
          <p:nvPr/>
        </p:nvSpPr>
        <p:spPr>
          <a:xfrm>
            <a:off x="1102761" y="1609618"/>
            <a:ext cx="10580538" cy="2129891"/>
          </a:xfrm>
          <a:prstGeom prst="rect">
            <a:avLst/>
          </a:prstGeom>
          <a:solidFill>
            <a:schemeClr val="bg1"/>
          </a:solidFill>
          <a:ln w="57150" cap="flat" cmpd="sng" algn="ctr">
            <a:solidFill>
              <a:schemeClr val="accent4">
                <a:lumMod val="40000"/>
                <a:lumOff val="60000"/>
              </a:schemeClr>
            </a:solidFill>
            <a:prstDash val="solid"/>
            <a:miter lim="800000"/>
            <a:headEnd type="none" w="med" len="med"/>
            <a:tailEnd type="none" w="med" len="med"/>
          </a:ln>
          <a:effectLst>
            <a:softEdge rad="31750"/>
          </a:effectLst>
        </p:spPr>
        <p:style>
          <a:lnRef idx="2">
            <a:schemeClr val="accent4"/>
          </a:lnRef>
          <a:fillRef idx="1">
            <a:schemeClr val="lt1"/>
          </a:fillRef>
          <a:effectRef idx="0">
            <a:schemeClr val="accent4"/>
          </a:effectRef>
          <a:fontRef idx="minor">
            <a:schemeClr val="dk1"/>
          </a:fontRef>
        </p:style>
        <p:txBody>
          <a:bodyPr vert="horz" lIns="91440" tIns="45720" rIns="91440" bIns="45720" numCol="1"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9pPr>
          </a:lstStyle>
          <a:p>
            <a:pPr marL="0" indent="0" algn="ctr">
              <a:lnSpc>
                <a:spcPct val="100000"/>
              </a:lnSpc>
              <a:spcBef>
                <a:spcPts val="0"/>
              </a:spcBef>
              <a:buNone/>
            </a:pPr>
            <a:r>
              <a:rPr lang="en-US" sz="2500">
                <a:latin typeface="Times New Roman"/>
                <a:ea typeface="+mn-lt"/>
                <a:cs typeface="+mn-lt"/>
              </a:rPr>
              <a:t>"And a lot of the Black moms were like, 'Girl, I’m not going to that.' And I was like, '</a:t>
            </a:r>
            <a:r>
              <a:rPr lang="en-US" sz="2500" b="1">
                <a:solidFill>
                  <a:schemeClr val="accent1">
                    <a:lumMod val="75000"/>
                  </a:schemeClr>
                </a:solidFill>
                <a:latin typeface="Times New Roman"/>
                <a:ea typeface="+mn-lt"/>
                <a:cs typeface="+mn-lt"/>
              </a:rPr>
              <a:t>Just come, just come</a:t>
            </a:r>
            <a:r>
              <a:rPr lang="en-US" sz="2500">
                <a:latin typeface="Times New Roman"/>
                <a:ea typeface="+mn-lt"/>
                <a:cs typeface="+mn-lt"/>
              </a:rPr>
              <a:t>.' And then there’s a lady to this day that says, 'I cannot believe you’ve got me being an </a:t>
            </a:r>
            <a:r>
              <a:rPr lang="en-US" sz="2500" b="1">
                <a:solidFill>
                  <a:schemeClr val="accent1">
                    <a:lumMod val="75000"/>
                  </a:schemeClr>
                </a:solidFill>
                <a:latin typeface="Times New Roman"/>
                <a:ea typeface="+mn-lt"/>
                <a:cs typeface="+mn-lt"/>
              </a:rPr>
              <a:t>involved parent</a:t>
            </a:r>
            <a:r>
              <a:rPr lang="en-US" sz="2500">
                <a:latin typeface="Times New Roman"/>
                <a:ea typeface="+mn-lt"/>
                <a:cs typeface="+mn-lt"/>
              </a:rPr>
              <a:t>.' But it’s important right, like </a:t>
            </a:r>
            <a:r>
              <a:rPr lang="en-US" sz="2500" b="1">
                <a:solidFill>
                  <a:schemeClr val="accent1">
                    <a:lumMod val="75000"/>
                  </a:schemeClr>
                </a:solidFill>
                <a:latin typeface="Times New Roman"/>
                <a:ea typeface="+mn-lt"/>
                <a:cs typeface="+mn-lt"/>
              </a:rPr>
              <a:t>it’s important for your kid</a:t>
            </a:r>
            <a:r>
              <a:rPr lang="en-US" sz="2500">
                <a:latin typeface="Times New Roman"/>
                <a:ea typeface="+mn-lt"/>
                <a:cs typeface="+mn-lt"/>
              </a:rPr>
              <a:t>."</a:t>
            </a:r>
            <a:endParaRPr lang="en-US">
              <a:latin typeface="Times New Roman"/>
            </a:endParaRPr>
          </a:p>
        </p:txBody>
      </p:sp>
      <p:sp>
        <p:nvSpPr>
          <p:cNvPr id="8" name="Content Placeholder 2">
            <a:extLst>
              <a:ext uri="{FF2B5EF4-FFF2-40B4-BE49-F238E27FC236}">
                <a16:creationId xmlns:a16="http://schemas.microsoft.com/office/drawing/2014/main" id="{6014D011-2912-3FEB-3DE0-BFA0F5387279}"/>
              </a:ext>
            </a:extLst>
          </p:cNvPr>
          <p:cNvSpPr txBox="1">
            <a:spLocks/>
          </p:cNvSpPr>
          <p:nvPr/>
        </p:nvSpPr>
        <p:spPr>
          <a:xfrm>
            <a:off x="1102761" y="3955775"/>
            <a:ext cx="10580538" cy="2129891"/>
          </a:xfrm>
          <a:prstGeom prst="rect">
            <a:avLst/>
          </a:prstGeom>
          <a:solidFill>
            <a:schemeClr val="bg1"/>
          </a:solidFill>
          <a:ln w="57150" cap="flat" cmpd="sng" algn="ctr">
            <a:solidFill>
              <a:schemeClr val="accent4">
                <a:lumMod val="40000"/>
                <a:lumOff val="60000"/>
              </a:schemeClr>
            </a:solidFill>
            <a:prstDash val="solid"/>
            <a:miter lim="800000"/>
            <a:headEnd type="none" w="med" len="med"/>
            <a:tailEnd type="none" w="med" len="med"/>
          </a:ln>
          <a:effectLst>
            <a:softEdge rad="31750"/>
          </a:effectLst>
        </p:spPr>
        <p:style>
          <a:lnRef idx="2">
            <a:schemeClr val="accent4"/>
          </a:lnRef>
          <a:fillRef idx="1">
            <a:schemeClr val="lt1"/>
          </a:fillRef>
          <a:effectRef idx="0">
            <a:schemeClr val="accent4"/>
          </a:effectRef>
          <a:fontRef idx="minor">
            <a:schemeClr val="dk1"/>
          </a:fontRef>
        </p:style>
        <p:txBody>
          <a:bodyPr vert="horz" lIns="91440" tIns="45720" rIns="91440" bIns="45720" numCol="1"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9pPr>
          </a:lstStyle>
          <a:p>
            <a:pPr marL="0" indent="0" algn="ctr">
              <a:lnSpc>
                <a:spcPct val="100000"/>
              </a:lnSpc>
              <a:spcBef>
                <a:spcPts val="0"/>
              </a:spcBef>
              <a:buNone/>
            </a:pPr>
            <a:r>
              <a:rPr lang="en-US" sz="2500">
                <a:solidFill>
                  <a:schemeClr val="tx1"/>
                </a:solidFill>
                <a:latin typeface="Times New Roman"/>
                <a:ea typeface="+mn-lt"/>
                <a:cs typeface="+mn-lt"/>
              </a:rPr>
              <a:t>"</a:t>
            </a:r>
            <a:r>
              <a:rPr lang="en-US" sz="2500" b="1">
                <a:solidFill>
                  <a:schemeClr val="accent1">
                    <a:lumMod val="75000"/>
                  </a:schemeClr>
                </a:solidFill>
                <a:latin typeface="Times New Roman"/>
                <a:ea typeface="+mn-lt"/>
                <a:cs typeface="+mn-lt"/>
              </a:rPr>
              <a:t>Not all families</a:t>
            </a:r>
            <a:r>
              <a:rPr lang="en-US" sz="2500">
                <a:latin typeface="Times New Roman"/>
                <a:ea typeface="+mn-lt"/>
                <a:cs typeface="+mn-lt"/>
              </a:rPr>
              <a:t> </a:t>
            </a:r>
            <a:r>
              <a:rPr lang="en-US" sz="2500" b="1">
                <a:solidFill>
                  <a:schemeClr val="accent1">
                    <a:lumMod val="75000"/>
                  </a:schemeClr>
                </a:solidFill>
                <a:latin typeface="Times New Roman"/>
                <a:ea typeface="+mn-lt"/>
                <a:cs typeface="+mn-lt"/>
              </a:rPr>
              <a:t>feel welcomed</a:t>
            </a:r>
            <a:r>
              <a:rPr lang="en-US" sz="2500">
                <a:latin typeface="Times New Roman"/>
                <a:ea typeface="+mn-lt"/>
                <a:cs typeface="+mn-lt"/>
              </a:rPr>
              <a:t> when they’re coming into a school setting for various reasons. It could be personal experience or things that have happened in the past with their children but trying to </a:t>
            </a:r>
            <a:r>
              <a:rPr lang="en-US" sz="2500" b="1">
                <a:solidFill>
                  <a:schemeClr val="accent1">
                    <a:lumMod val="75000"/>
                  </a:schemeClr>
                </a:solidFill>
                <a:latin typeface="Times New Roman"/>
                <a:ea typeface="+mn-lt"/>
                <a:cs typeface="+mn-lt"/>
              </a:rPr>
              <a:t>set an environment</a:t>
            </a:r>
            <a:r>
              <a:rPr lang="en-US" sz="2500">
                <a:latin typeface="Times New Roman"/>
                <a:ea typeface="+mn-lt"/>
                <a:cs typeface="+mn-lt"/>
              </a:rPr>
              <a:t> where they feel welcomed to come in."</a:t>
            </a:r>
            <a:endParaRPr lang="en-US">
              <a:latin typeface="Times New Roman"/>
              <a:ea typeface="+mn-lt"/>
              <a:cs typeface="+mn-lt"/>
            </a:endParaRPr>
          </a:p>
        </p:txBody>
      </p:sp>
    </p:spTree>
    <p:extLst>
      <p:ext uri="{BB962C8B-B14F-4D97-AF65-F5344CB8AC3E}">
        <p14:creationId xmlns:p14="http://schemas.microsoft.com/office/powerpoint/2010/main" val="15213941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D2AE2-4475-644C-919B-D6B9E84E2307}"/>
              </a:ext>
            </a:extLst>
          </p:cNvPr>
          <p:cNvSpPr>
            <a:spLocks noGrp="1"/>
          </p:cNvSpPr>
          <p:nvPr>
            <p:ph type="title"/>
          </p:nvPr>
        </p:nvSpPr>
        <p:spPr>
          <a:xfrm>
            <a:off x="1335199" y="507076"/>
            <a:ext cx="3932237" cy="1600200"/>
          </a:xfrm>
        </p:spPr>
        <p:txBody>
          <a:bodyPr anchor="t">
            <a:normAutofit/>
          </a:bodyPr>
          <a:lstStyle/>
          <a:p>
            <a:r>
              <a:rPr lang="en-US" sz="4000"/>
              <a:t>OVERVIEW</a:t>
            </a:r>
          </a:p>
        </p:txBody>
      </p:sp>
      <p:sp>
        <p:nvSpPr>
          <p:cNvPr id="4" name="Text Placeholder 3">
            <a:extLst>
              <a:ext uri="{FF2B5EF4-FFF2-40B4-BE49-F238E27FC236}">
                <a16:creationId xmlns:a16="http://schemas.microsoft.com/office/drawing/2014/main" id="{B64E822A-9629-8743-AD63-A34A49618688}"/>
              </a:ext>
            </a:extLst>
          </p:cNvPr>
          <p:cNvSpPr>
            <a:spLocks noGrp="1"/>
          </p:cNvSpPr>
          <p:nvPr>
            <p:ph type="body" sz="half" idx="2"/>
          </p:nvPr>
        </p:nvSpPr>
        <p:spPr>
          <a:xfrm>
            <a:off x="839789" y="1560473"/>
            <a:ext cx="4923058" cy="4790451"/>
          </a:xfrm>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p>
            <a:pPr marL="285750" indent="-285750">
              <a:buFont typeface="Arial" panose="020B0604020202020204" pitchFamily="34" charset="0"/>
              <a:buChar char="•"/>
            </a:pPr>
            <a:r>
              <a:rPr lang="en-US" sz="2200" b="1">
                <a:latin typeface="Verdana"/>
                <a:ea typeface="Verdana"/>
              </a:rPr>
              <a:t>Why</a:t>
            </a:r>
            <a:r>
              <a:rPr lang="en-US" sz="2200">
                <a:latin typeface="Verdana"/>
                <a:ea typeface="Verdana"/>
              </a:rPr>
              <a:t> are we interested in the experiences of Black families during the COVID-19 pandemic?</a:t>
            </a:r>
          </a:p>
          <a:p>
            <a:endParaRPr lang="en-US" sz="2200"/>
          </a:p>
          <a:p>
            <a:pPr marL="285750" indent="-285750">
              <a:buFont typeface="Arial" panose="020B0604020202020204" pitchFamily="34" charset="0"/>
              <a:buChar char="•"/>
            </a:pPr>
            <a:r>
              <a:rPr lang="en-US" sz="2200" b="1">
                <a:latin typeface="Verdana"/>
                <a:ea typeface="Verdana"/>
              </a:rPr>
              <a:t>How </a:t>
            </a:r>
            <a:r>
              <a:rPr lang="en-US" sz="2200">
                <a:latin typeface="Verdana"/>
                <a:ea typeface="Verdana"/>
              </a:rPr>
              <a:t>did we collect and measure those experiences?</a:t>
            </a:r>
            <a:endParaRPr lang="en-US" sz="2200"/>
          </a:p>
          <a:p>
            <a:endParaRPr lang="en-US" sz="2200"/>
          </a:p>
          <a:p>
            <a:pPr marL="285750" indent="-285750">
              <a:buFont typeface="Arial" panose="020B0604020202020204" pitchFamily="34" charset="0"/>
              <a:buChar char="•"/>
            </a:pPr>
            <a:r>
              <a:rPr lang="en-US" sz="2200" b="1">
                <a:latin typeface="Verdana"/>
                <a:ea typeface="Verdana"/>
              </a:rPr>
              <a:t>What</a:t>
            </a:r>
            <a:r>
              <a:rPr lang="en-US" sz="2200">
                <a:latin typeface="Verdana"/>
                <a:ea typeface="Verdana"/>
              </a:rPr>
              <a:t> are we learning from conversations with Black parents about their experiences? </a:t>
            </a:r>
            <a:endParaRPr lang="en-US" sz="2200"/>
          </a:p>
        </p:txBody>
      </p:sp>
      <p:pic>
        <p:nvPicPr>
          <p:cNvPr id="5" name="Picture 5">
            <a:extLst>
              <a:ext uri="{FF2B5EF4-FFF2-40B4-BE49-F238E27FC236}">
                <a16:creationId xmlns:a16="http://schemas.microsoft.com/office/drawing/2014/main" id="{9D801623-A641-7DB6-BF16-4E75AA216E05}"/>
              </a:ext>
            </a:extLst>
          </p:cNvPr>
          <p:cNvPicPr>
            <a:picLocks noChangeAspect="1"/>
          </p:cNvPicPr>
          <p:nvPr/>
        </p:nvPicPr>
        <p:blipFill>
          <a:blip r:embed="rId2"/>
          <a:stretch>
            <a:fillRect/>
          </a:stretch>
        </p:blipFill>
        <p:spPr>
          <a:xfrm>
            <a:off x="6044293" y="1602656"/>
            <a:ext cx="5777592" cy="3829580"/>
          </a:xfrm>
          <a:prstGeom prst="ellipse">
            <a:avLst/>
          </a:prstGeom>
          <a:ln>
            <a:noFill/>
          </a:ln>
          <a:effectLst>
            <a:softEdge rad="112500"/>
          </a:effectLst>
        </p:spPr>
      </p:pic>
    </p:spTree>
    <p:extLst>
      <p:ext uri="{BB962C8B-B14F-4D97-AF65-F5344CB8AC3E}">
        <p14:creationId xmlns:p14="http://schemas.microsoft.com/office/powerpoint/2010/main" val="11336286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0FEF8-B554-AEBE-9876-8BE1702EE184}"/>
              </a:ext>
            </a:extLst>
          </p:cNvPr>
          <p:cNvSpPr>
            <a:spLocks noGrp="1"/>
          </p:cNvSpPr>
          <p:nvPr>
            <p:ph type="title"/>
          </p:nvPr>
        </p:nvSpPr>
        <p:spPr/>
        <p:txBody>
          <a:bodyPr/>
          <a:lstStyle/>
          <a:p>
            <a:r>
              <a:rPr lang="en-US">
                <a:latin typeface="Times New Roman"/>
                <a:cs typeface="Times New Roman"/>
              </a:rPr>
              <a:t>Literature Review</a:t>
            </a:r>
            <a:endParaRPr lang="en-US"/>
          </a:p>
        </p:txBody>
      </p:sp>
      <p:sp>
        <p:nvSpPr>
          <p:cNvPr id="3" name="Content Placeholder 2">
            <a:extLst>
              <a:ext uri="{FF2B5EF4-FFF2-40B4-BE49-F238E27FC236}">
                <a16:creationId xmlns:a16="http://schemas.microsoft.com/office/drawing/2014/main" id="{6B4A3C8C-B468-E69E-7420-4F84A9AF49C1}"/>
              </a:ext>
            </a:extLst>
          </p:cNvPr>
          <p:cNvSpPr>
            <a:spLocks noGrp="1"/>
          </p:cNvSpPr>
          <p:nvPr>
            <p:ph idx="1"/>
          </p:nvPr>
        </p:nvSpPr>
        <p:spPr>
          <a:xfrm>
            <a:off x="1233054" y="1721715"/>
            <a:ext cx="10120746" cy="3951720"/>
          </a:xfrm>
        </p:spPr>
        <p:style>
          <a:lnRef idx="2">
            <a:schemeClr val="dk1"/>
          </a:lnRef>
          <a:fillRef idx="1">
            <a:schemeClr val="lt1"/>
          </a:fillRef>
          <a:effectRef idx="0">
            <a:schemeClr val="dk1"/>
          </a:effectRef>
          <a:fontRef idx="minor">
            <a:schemeClr val="dk1"/>
          </a:fontRef>
        </p:style>
        <p:txBody>
          <a:bodyPr vert="horz" lIns="91440" tIns="45720" rIns="91440" bIns="45720" rtlCol="0" anchor="t">
            <a:normAutofit/>
          </a:bodyPr>
          <a:lstStyle/>
          <a:p>
            <a:pPr>
              <a:lnSpc>
                <a:spcPct val="120000"/>
              </a:lnSpc>
            </a:pPr>
            <a:r>
              <a:rPr lang="en-US">
                <a:latin typeface="Verdana"/>
                <a:ea typeface="Verdana"/>
              </a:rPr>
              <a:t>Black Americans were more likely to contract and die from COVID-19 at rates higher than any other racial population</a:t>
            </a:r>
            <a:r>
              <a:rPr lang="en-US" baseline="30000">
                <a:latin typeface="Verdana"/>
                <a:ea typeface="Verdana"/>
              </a:rPr>
              <a:t>1</a:t>
            </a:r>
            <a:endParaRPr lang="en-US">
              <a:latin typeface="Verdana"/>
              <a:ea typeface="Verdana"/>
            </a:endParaRPr>
          </a:p>
          <a:p>
            <a:pPr>
              <a:lnSpc>
                <a:spcPct val="120000"/>
              </a:lnSpc>
            </a:pPr>
            <a:r>
              <a:rPr lang="en-US">
                <a:latin typeface="Verdana"/>
                <a:ea typeface="Verdana"/>
              </a:rPr>
              <a:t>School personnel are often untrained in antiracist practices</a:t>
            </a:r>
            <a:endParaRPr lang="en-US"/>
          </a:p>
          <a:p>
            <a:pPr>
              <a:lnSpc>
                <a:spcPct val="120000"/>
              </a:lnSpc>
              <a:spcBef>
                <a:spcPts val="0"/>
              </a:spcBef>
            </a:pPr>
            <a:r>
              <a:rPr lang="en-US">
                <a:latin typeface="Verdana"/>
                <a:ea typeface="Verdana"/>
              </a:rPr>
              <a:t>School personnel lacked training to support students and their families during this health crisis</a:t>
            </a:r>
            <a:r>
              <a:rPr lang="en-US" baseline="30000">
                <a:latin typeface="Verdana"/>
                <a:ea typeface="Verdana"/>
              </a:rPr>
              <a:t>2</a:t>
            </a:r>
            <a:endParaRPr lang="en-US"/>
          </a:p>
        </p:txBody>
      </p:sp>
      <p:sp>
        <p:nvSpPr>
          <p:cNvPr id="5" name="TextBox 4">
            <a:extLst>
              <a:ext uri="{FF2B5EF4-FFF2-40B4-BE49-F238E27FC236}">
                <a16:creationId xmlns:a16="http://schemas.microsoft.com/office/drawing/2014/main" id="{33CA21FF-DE27-E98B-5E91-426FB1CFB265}"/>
              </a:ext>
            </a:extLst>
          </p:cNvPr>
          <p:cNvSpPr txBox="1"/>
          <p:nvPr/>
        </p:nvSpPr>
        <p:spPr>
          <a:xfrm>
            <a:off x="1184563" y="6076709"/>
            <a:ext cx="9164782" cy="369332"/>
          </a:xfrm>
          <a:prstGeom prst="rect">
            <a:avLst/>
          </a:prstGeom>
          <a:noFill/>
        </p:spPr>
        <p:txBody>
          <a:bodyPr wrap="square" rtlCol="0">
            <a:spAutoFit/>
          </a:bodyPr>
          <a:lstStyle/>
          <a:p>
            <a:r>
              <a:rPr lang="en-US" baseline="30000">
                <a:latin typeface="Verdana"/>
                <a:ea typeface="Verdana"/>
              </a:rPr>
              <a:t>1</a:t>
            </a:r>
            <a:r>
              <a:rPr lang="en-US">
                <a:latin typeface="Verdana"/>
                <a:ea typeface="Verdana"/>
              </a:rPr>
              <a:t>Ollove &amp; Vestal, 2020; </a:t>
            </a:r>
            <a:r>
              <a:rPr lang="en-US" baseline="30000">
                <a:latin typeface="Verdana"/>
                <a:ea typeface="Verdana"/>
              </a:rPr>
              <a:t>2</a:t>
            </a:r>
            <a:r>
              <a:rPr lang="en-US">
                <a:latin typeface="Verdana"/>
                <a:ea typeface="Verdana"/>
              </a:rPr>
              <a:t>Golberstein et al., 2020 </a:t>
            </a:r>
            <a:endParaRPr lang="en-US"/>
          </a:p>
        </p:txBody>
      </p:sp>
    </p:spTree>
    <p:extLst>
      <p:ext uri="{BB962C8B-B14F-4D97-AF65-F5344CB8AC3E}">
        <p14:creationId xmlns:p14="http://schemas.microsoft.com/office/powerpoint/2010/main" val="27395234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8560" y="526475"/>
            <a:ext cx="8147551" cy="795215"/>
          </a:xfrm>
        </p:spPr>
        <p:txBody>
          <a:bodyPr>
            <a:normAutofit/>
          </a:bodyPr>
          <a:lstStyle/>
          <a:p>
            <a:r>
              <a:rPr lang="en-US" sz="4000"/>
              <a:t>BACKGROUND</a:t>
            </a:r>
          </a:p>
        </p:txBody>
      </p:sp>
      <p:sp>
        <p:nvSpPr>
          <p:cNvPr id="9" name="Content Placeholder 2">
            <a:extLst>
              <a:ext uri="{FF2B5EF4-FFF2-40B4-BE49-F238E27FC236}">
                <a16:creationId xmlns:a16="http://schemas.microsoft.com/office/drawing/2014/main" id="{0A23DD78-1763-B442-9A9B-0DE5CA9C2BCF}"/>
              </a:ext>
            </a:extLst>
          </p:cNvPr>
          <p:cNvSpPr txBox="1">
            <a:spLocks/>
          </p:cNvSpPr>
          <p:nvPr/>
        </p:nvSpPr>
        <p:spPr>
          <a:xfrm>
            <a:off x="1116129" y="2398354"/>
            <a:ext cx="4751907" cy="2397263"/>
          </a:xfrm>
          <a:prstGeom prst="rect">
            <a:avLst/>
          </a:prstGeom>
          <a:solidFill>
            <a:schemeClr val="bg1"/>
          </a:solidFill>
          <a:ln w="57150" cap="flat" cmpd="sng" algn="ctr">
            <a:solidFill>
              <a:schemeClr val="accent4">
                <a:lumMod val="40000"/>
                <a:lumOff val="60000"/>
              </a:schemeClr>
            </a:solidFill>
            <a:prstDash val="solid"/>
            <a:miter lim="800000"/>
            <a:headEnd type="none" w="med" len="med"/>
            <a:tailEnd type="none" w="med" len="med"/>
          </a:ln>
          <a:effectLst>
            <a:softEdge rad="31750"/>
          </a:effectLst>
        </p:spPr>
        <p:style>
          <a:lnRef idx="2">
            <a:schemeClr val="accent4"/>
          </a:lnRef>
          <a:fillRef idx="1">
            <a:schemeClr val="lt1"/>
          </a:fillRef>
          <a:effectRef idx="0">
            <a:schemeClr val="accent4"/>
          </a:effectRef>
          <a:fontRef idx="minor">
            <a:schemeClr val="dk1"/>
          </a:fontRef>
        </p:style>
        <p:txBody>
          <a:bodyPr vert="horz" lIns="91440" tIns="45720" rIns="91440" bIns="45720" numCol="1"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9pPr>
          </a:lstStyle>
          <a:p>
            <a:pPr marL="0" indent="0" algn="ctr">
              <a:buFont typeface="Arial" panose="020B0604020202020204" pitchFamily="34" charset="0"/>
              <a:buNone/>
            </a:pPr>
            <a:r>
              <a:rPr lang="en-US" sz="2600">
                <a:solidFill>
                  <a:srgbClr val="13294B"/>
                </a:solidFill>
                <a:latin typeface="Times New Roman"/>
                <a:cs typeface="Times New Roman"/>
              </a:rPr>
              <a:t>Black parents in North Carolina felt their </a:t>
            </a:r>
            <a:r>
              <a:rPr lang="en-US" sz="2600" b="1">
                <a:solidFill>
                  <a:schemeClr val="accent1">
                    <a:lumMod val="75000"/>
                  </a:schemeClr>
                </a:solidFill>
                <a:latin typeface="Times New Roman"/>
                <a:cs typeface="Times New Roman"/>
              </a:rPr>
              <a:t>concerns and realities were not being considered in school decisions</a:t>
            </a:r>
            <a:r>
              <a:rPr lang="en-US" sz="2600">
                <a:solidFill>
                  <a:schemeClr val="accent1">
                    <a:lumMod val="75000"/>
                  </a:schemeClr>
                </a:solidFill>
                <a:latin typeface="Times New Roman"/>
                <a:cs typeface="Times New Roman"/>
              </a:rPr>
              <a:t> </a:t>
            </a:r>
            <a:r>
              <a:rPr lang="en-US" sz="2600">
                <a:solidFill>
                  <a:srgbClr val="13294B"/>
                </a:solidFill>
                <a:latin typeface="Times New Roman"/>
                <a:cs typeface="Times New Roman"/>
              </a:rPr>
              <a:t>(Brown, 2021a; Henderson, 2020)</a:t>
            </a:r>
          </a:p>
        </p:txBody>
      </p:sp>
      <p:sp>
        <p:nvSpPr>
          <p:cNvPr id="11" name="Content Placeholder 2">
            <a:extLst>
              <a:ext uri="{FF2B5EF4-FFF2-40B4-BE49-F238E27FC236}">
                <a16:creationId xmlns:a16="http://schemas.microsoft.com/office/drawing/2014/main" id="{37525E25-6D01-B441-A494-76F650BFD2FC}"/>
              </a:ext>
            </a:extLst>
          </p:cNvPr>
          <p:cNvSpPr txBox="1">
            <a:spLocks/>
          </p:cNvSpPr>
          <p:nvPr/>
        </p:nvSpPr>
        <p:spPr>
          <a:xfrm>
            <a:off x="6323105" y="2362475"/>
            <a:ext cx="4744716" cy="2397264"/>
          </a:xfrm>
          <a:prstGeom prst="rect">
            <a:avLst/>
          </a:prstGeom>
          <a:solidFill>
            <a:schemeClr val="bg1"/>
          </a:solidFill>
          <a:ln w="57150">
            <a:solidFill>
              <a:schemeClr val="accent4">
                <a:lumMod val="40000"/>
                <a:lumOff val="60000"/>
              </a:schemeClr>
            </a:solidFill>
          </a:ln>
          <a:effectLst>
            <a:softEdge rad="31750"/>
          </a:effectLst>
        </p:spPr>
        <p:txBody>
          <a:bodyPr vert="horz" lIns="91440" tIns="45720" rIns="91440" bIns="45720" numCol="1"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3284A"/>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3284A"/>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3284A"/>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3284A"/>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3284A"/>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600">
                <a:solidFill>
                  <a:srgbClr val="13294B"/>
                </a:solidFill>
                <a:latin typeface="Times New Roman"/>
                <a:ea typeface="Verdana"/>
                <a:cs typeface="Times New Roman"/>
              </a:rPr>
              <a:t>Black parents and community leaders voiced </a:t>
            </a:r>
            <a:r>
              <a:rPr lang="en-US" sz="2600" b="1">
                <a:solidFill>
                  <a:schemeClr val="accent1">
                    <a:lumMod val="75000"/>
                  </a:schemeClr>
                </a:solidFill>
                <a:latin typeface="Times New Roman"/>
                <a:ea typeface="Verdana"/>
                <a:cs typeface="Times New Roman"/>
              </a:rPr>
              <a:t>concerns regarding safety of the most vulnerable population</a:t>
            </a:r>
            <a:r>
              <a:rPr lang="en-US" sz="2600">
                <a:solidFill>
                  <a:srgbClr val="13294B"/>
                </a:solidFill>
                <a:latin typeface="Times New Roman"/>
                <a:ea typeface="Verdana"/>
                <a:cs typeface="Times New Roman"/>
              </a:rPr>
              <a:t>s (Brown, 2021b; Krueger, 2021)</a:t>
            </a:r>
          </a:p>
        </p:txBody>
      </p:sp>
    </p:spTree>
    <p:extLst>
      <p:ext uri="{BB962C8B-B14F-4D97-AF65-F5344CB8AC3E}">
        <p14:creationId xmlns:p14="http://schemas.microsoft.com/office/powerpoint/2010/main" val="32059668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E2D73B6-5E24-B2D9-8295-380FA2898E68}"/>
              </a:ext>
            </a:extLst>
          </p:cNvPr>
          <p:cNvSpPr/>
          <p:nvPr/>
        </p:nvSpPr>
        <p:spPr>
          <a:xfrm>
            <a:off x="1068392" y="1532252"/>
            <a:ext cx="10798026" cy="455682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24752A-4ECB-656F-1EE9-E1DF1915C0EC}"/>
              </a:ext>
            </a:extLst>
          </p:cNvPr>
          <p:cNvSpPr>
            <a:spLocks noGrp="1"/>
          </p:cNvSpPr>
          <p:nvPr>
            <p:ph type="title"/>
          </p:nvPr>
        </p:nvSpPr>
        <p:spPr/>
        <p:txBody>
          <a:bodyPr/>
          <a:lstStyle/>
          <a:p>
            <a:r>
              <a:rPr lang="en-US">
                <a:latin typeface="Times New Roman"/>
                <a:cs typeface="Times New Roman"/>
              </a:rPr>
              <a:t>STUDY SETTING</a:t>
            </a:r>
            <a:endParaRPr lang="en-US"/>
          </a:p>
        </p:txBody>
      </p:sp>
      <p:sp>
        <p:nvSpPr>
          <p:cNvPr id="23" name="Text Placeholder 3">
            <a:extLst>
              <a:ext uri="{FF2B5EF4-FFF2-40B4-BE49-F238E27FC236}">
                <a16:creationId xmlns:a16="http://schemas.microsoft.com/office/drawing/2014/main" id="{D56E5815-0D43-2362-FBDC-5821A28E6028}"/>
              </a:ext>
            </a:extLst>
          </p:cNvPr>
          <p:cNvSpPr txBox="1">
            <a:spLocks/>
          </p:cNvSpPr>
          <p:nvPr/>
        </p:nvSpPr>
        <p:spPr>
          <a:xfrm>
            <a:off x="1193084" y="1532252"/>
            <a:ext cx="4494078" cy="4369784"/>
          </a:xfrm>
          <a:prstGeom prst="rect">
            <a:avLst/>
          </a:prstGeom>
          <a:noFill/>
          <a:ln>
            <a:noFill/>
          </a:ln>
        </p:spPr>
        <p:style>
          <a:lnRef idx="2">
            <a:schemeClr val="dk1"/>
          </a:lnRef>
          <a:fillRef idx="1">
            <a:schemeClr val="lt1"/>
          </a:fillRef>
          <a:effectRef idx="0">
            <a:schemeClr val="dk1"/>
          </a:effectRef>
          <a:fontRef idx="minor">
            <a:schemeClr val="dk1"/>
          </a:fontRef>
        </p:style>
        <p:txBody>
          <a:bodyPr lIns="91440" tIns="45720" rIns="91440" bIns="4572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3284A"/>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3284A"/>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3284A"/>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3284A"/>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3284A"/>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a:latin typeface="Verdana"/>
                <a:ea typeface="Verdana"/>
              </a:rPr>
              <a:t>Mid-sized city in North Carolina</a:t>
            </a:r>
            <a:endParaRPr lang="en-US" sz="2200"/>
          </a:p>
          <a:p>
            <a:r>
              <a:rPr lang="en-US" sz="2200">
                <a:latin typeface="Verdana"/>
                <a:ea typeface="Verdana"/>
              </a:rPr>
              <a:t>39% identify as Black, 20% of whom live in poverty.</a:t>
            </a:r>
          </a:p>
          <a:p>
            <a:pPr marL="0" indent="0">
              <a:buNone/>
            </a:pPr>
            <a:endParaRPr lang="en-US"/>
          </a:p>
          <a:p>
            <a:r>
              <a:rPr lang="en-US" sz="2200">
                <a:latin typeface="Verdana"/>
                <a:ea typeface="Verdana"/>
              </a:rPr>
              <a:t>Nearly 10,000 cases of COVID-19, the majority of which were among people of color, at the height of the pandemic</a:t>
            </a:r>
            <a:endParaRPr lang="en-US" sz="2200"/>
          </a:p>
        </p:txBody>
      </p:sp>
      <p:pic>
        <p:nvPicPr>
          <p:cNvPr id="5" name="Picture 4">
            <a:extLst>
              <a:ext uri="{FF2B5EF4-FFF2-40B4-BE49-F238E27FC236}">
                <a16:creationId xmlns:a16="http://schemas.microsoft.com/office/drawing/2014/main" id="{92C0A888-B770-C022-E201-AF58D0EFD263}"/>
              </a:ext>
            </a:extLst>
          </p:cNvPr>
          <p:cNvPicPr>
            <a:picLocks noChangeAspect="1"/>
          </p:cNvPicPr>
          <p:nvPr/>
        </p:nvPicPr>
        <p:blipFill>
          <a:blip r:embed="rId3"/>
          <a:stretch>
            <a:fillRect/>
          </a:stretch>
        </p:blipFill>
        <p:spPr>
          <a:xfrm>
            <a:off x="5836495" y="1805216"/>
            <a:ext cx="5880590" cy="3850239"/>
          </a:xfrm>
          <a:prstGeom prst="rect">
            <a:avLst/>
          </a:prstGeom>
          <a:ln>
            <a:solidFill>
              <a:schemeClr val="tx1"/>
            </a:solidFill>
          </a:ln>
        </p:spPr>
      </p:pic>
    </p:spTree>
    <p:extLst>
      <p:ext uri="{BB962C8B-B14F-4D97-AF65-F5344CB8AC3E}">
        <p14:creationId xmlns:p14="http://schemas.microsoft.com/office/powerpoint/2010/main" val="4503936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7302E-86A9-A246-0E46-D672F55C8E52}"/>
              </a:ext>
            </a:extLst>
          </p:cNvPr>
          <p:cNvSpPr>
            <a:spLocks noGrp="1"/>
          </p:cNvSpPr>
          <p:nvPr>
            <p:ph type="title"/>
          </p:nvPr>
        </p:nvSpPr>
        <p:spPr/>
        <p:txBody>
          <a:bodyPr/>
          <a:lstStyle/>
          <a:p>
            <a:r>
              <a:rPr lang="en-US">
                <a:latin typeface="Times New Roman"/>
                <a:cs typeface="Times New Roman"/>
              </a:rPr>
              <a:t>STUDY SETTING</a:t>
            </a:r>
            <a:endParaRPr lang="en-US"/>
          </a:p>
        </p:txBody>
      </p:sp>
      <p:pic>
        <p:nvPicPr>
          <p:cNvPr id="5" name="Picture 4">
            <a:extLst>
              <a:ext uri="{FF2B5EF4-FFF2-40B4-BE49-F238E27FC236}">
                <a16:creationId xmlns:a16="http://schemas.microsoft.com/office/drawing/2014/main" id="{132826E1-9E36-DC68-9A55-099382C1055B}"/>
              </a:ext>
            </a:extLst>
          </p:cNvPr>
          <p:cNvPicPr>
            <a:picLocks noChangeAspect="1"/>
          </p:cNvPicPr>
          <p:nvPr/>
        </p:nvPicPr>
        <p:blipFill>
          <a:blip r:embed="rId2"/>
          <a:stretch>
            <a:fillRect/>
          </a:stretch>
        </p:blipFill>
        <p:spPr>
          <a:xfrm>
            <a:off x="2352103" y="1509564"/>
            <a:ext cx="7487794" cy="4594039"/>
          </a:xfrm>
          <a:prstGeom prst="rect">
            <a:avLst/>
          </a:prstGeom>
          <a:ln>
            <a:solidFill>
              <a:schemeClr val="tx1"/>
            </a:solidFill>
          </a:ln>
        </p:spPr>
      </p:pic>
    </p:spTree>
    <p:extLst>
      <p:ext uri="{BB962C8B-B14F-4D97-AF65-F5344CB8AC3E}">
        <p14:creationId xmlns:p14="http://schemas.microsoft.com/office/powerpoint/2010/main" val="10245657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762CF-E1A5-A898-9F7F-66CF916873DF}"/>
              </a:ext>
            </a:extLst>
          </p:cNvPr>
          <p:cNvSpPr>
            <a:spLocks noGrp="1"/>
          </p:cNvSpPr>
          <p:nvPr>
            <p:ph type="title"/>
          </p:nvPr>
        </p:nvSpPr>
        <p:spPr/>
        <p:txBody>
          <a:bodyPr/>
          <a:lstStyle/>
          <a:p>
            <a:r>
              <a:rPr lang="en-US"/>
              <a:t>STUDY AIMS</a:t>
            </a:r>
          </a:p>
        </p:txBody>
      </p:sp>
      <p:sp>
        <p:nvSpPr>
          <p:cNvPr id="3" name="Content Placeholder 2">
            <a:extLst>
              <a:ext uri="{FF2B5EF4-FFF2-40B4-BE49-F238E27FC236}">
                <a16:creationId xmlns:a16="http://schemas.microsoft.com/office/drawing/2014/main" id="{7FD43C7D-E8EC-0765-5910-C2D499EAA9EA}"/>
              </a:ext>
            </a:extLst>
          </p:cNvPr>
          <p:cNvSpPr>
            <a:spLocks noGrp="1"/>
          </p:cNvSpPr>
          <p:nvPr>
            <p:ph idx="1"/>
          </p:nvPr>
        </p:nvSpPr>
        <p:spPr>
          <a:xfrm>
            <a:off x="1212272" y="1690688"/>
            <a:ext cx="10141528" cy="4251084"/>
          </a:xfrm>
        </p:spPr>
        <p:style>
          <a:lnRef idx="2">
            <a:schemeClr val="dk1"/>
          </a:lnRef>
          <a:fillRef idx="1">
            <a:schemeClr val="lt1"/>
          </a:fillRef>
          <a:effectRef idx="0">
            <a:schemeClr val="dk1"/>
          </a:effectRef>
          <a:fontRef idx="minor">
            <a:schemeClr val="dk1"/>
          </a:fontRef>
        </p:style>
        <p:txBody>
          <a:bodyPr vert="horz" lIns="91440" tIns="45720" rIns="91440" bIns="45720" rtlCol="0" anchor="t">
            <a:normAutofit/>
          </a:bodyPr>
          <a:lstStyle/>
          <a:p>
            <a:r>
              <a:rPr lang="en-US">
                <a:latin typeface="Verdana"/>
                <a:ea typeface="Verdana"/>
              </a:rPr>
              <a:t>Discover the experiences regarding educational and mental health of Black families during the pandemic; </a:t>
            </a:r>
            <a:endParaRPr lang="en-US"/>
          </a:p>
          <a:p>
            <a:pPr marL="0" indent="0">
              <a:buNone/>
            </a:pPr>
            <a:endParaRPr lang="en-US">
              <a:latin typeface="Verdana"/>
              <a:ea typeface="Verdana"/>
            </a:endParaRPr>
          </a:p>
          <a:p>
            <a:r>
              <a:rPr lang="en-US">
                <a:latin typeface="Verdana"/>
                <a:ea typeface="Verdana"/>
              </a:rPr>
              <a:t>Learn how parents were involved with their children during the pandemic; and </a:t>
            </a:r>
            <a:endParaRPr lang="en-US"/>
          </a:p>
          <a:p>
            <a:pPr marL="0" indent="0">
              <a:buNone/>
            </a:pPr>
            <a:endParaRPr lang="en-US">
              <a:latin typeface="Verdana"/>
              <a:ea typeface="Verdana"/>
            </a:endParaRPr>
          </a:p>
          <a:p>
            <a:r>
              <a:rPr lang="en-US">
                <a:latin typeface="Verdana"/>
                <a:ea typeface="Verdana"/>
              </a:rPr>
              <a:t>Develop culturally appropriate interventions school stakeholders can use to support Black students now that schools have reopened. </a:t>
            </a:r>
            <a:endParaRPr lang="en-US"/>
          </a:p>
        </p:txBody>
      </p:sp>
    </p:spTree>
    <p:extLst>
      <p:ext uri="{BB962C8B-B14F-4D97-AF65-F5344CB8AC3E}">
        <p14:creationId xmlns:p14="http://schemas.microsoft.com/office/powerpoint/2010/main" val="21138675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C1748-C1BF-1B45-9AD9-821F68B37587}"/>
              </a:ext>
            </a:extLst>
          </p:cNvPr>
          <p:cNvSpPr>
            <a:spLocks noGrp="1"/>
          </p:cNvSpPr>
          <p:nvPr>
            <p:ph type="title"/>
          </p:nvPr>
        </p:nvSpPr>
        <p:spPr/>
        <p:txBody>
          <a:bodyPr>
            <a:normAutofit/>
          </a:bodyPr>
          <a:lstStyle/>
          <a:p>
            <a:r>
              <a:rPr lang="en-US" sz="4000"/>
              <a:t>RECRUITMENT &amp; DATA COLLECTION</a:t>
            </a:r>
          </a:p>
        </p:txBody>
      </p:sp>
      <p:sp>
        <p:nvSpPr>
          <p:cNvPr id="4" name="Text Placeholder 3">
            <a:extLst>
              <a:ext uri="{FF2B5EF4-FFF2-40B4-BE49-F238E27FC236}">
                <a16:creationId xmlns:a16="http://schemas.microsoft.com/office/drawing/2014/main" id="{D3B9FB5B-A766-2243-BD9C-1CD1062DA68E}"/>
              </a:ext>
            </a:extLst>
          </p:cNvPr>
          <p:cNvSpPr>
            <a:spLocks noGrp="1"/>
          </p:cNvSpPr>
          <p:nvPr>
            <p:ph sz="half" idx="1"/>
          </p:nvPr>
        </p:nvSpPr>
        <p:spPr>
          <a:xfrm>
            <a:off x="1171639" y="1530256"/>
            <a:ext cx="5064463" cy="1094242"/>
          </a:xfrm>
          <a:solidFill>
            <a:schemeClr val="bg1"/>
          </a:solidFill>
          <a:ln w="38100">
            <a:solidFill>
              <a:schemeClr val="accent4"/>
            </a:solidFill>
          </a:ln>
        </p:spPr>
        <p:txBody>
          <a:bodyPr anchor="ctr">
            <a:normAutofit fontScale="92500" lnSpcReduction="20000"/>
          </a:bodyPr>
          <a:lstStyle/>
          <a:p>
            <a:pPr>
              <a:lnSpc>
                <a:spcPct val="100000"/>
              </a:lnSpc>
              <a:buFont typeface="Wingdings" pitchFamily="2" charset="2"/>
              <a:buChar char="ü"/>
            </a:pPr>
            <a:r>
              <a:rPr lang="en-US" sz="2400">
                <a:solidFill>
                  <a:schemeClr val="tx1">
                    <a:lumMod val="75000"/>
                    <a:lumOff val="25000"/>
                  </a:schemeClr>
                </a:solidFill>
              </a:rPr>
              <a:t>Black or African American parents</a:t>
            </a:r>
            <a:endParaRPr lang="en-US"/>
          </a:p>
          <a:p>
            <a:pPr>
              <a:lnSpc>
                <a:spcPct val="100000"/>
              </a:lnSpc>
              <a:spcAft>
                <a:spcPts val="1200"/>
              </a:spcAft>
              <a:buFont typeface="Wingdings" pitchFamily="2" charset="2"/>
              <a:buChar char="ü"/>
            </a:pPr>
            <a:r>
              <a:rPr lang="en-US" sz="2400">
                <a:solidFill>
                  <a:schemeClr val="tx1">
                    <a:lumMod val="75000"/>
                    <a:lumOff val="25000"/>
                  </a:schemeClr>
                </a:solidFill>
              </a:rPr>
              <a:t>At least one child in K-12</a:t>
            </a:r>
            <a:r>
              <a:rPr lang="en-US" sz="2400" baseline="30000">
                <a:solidFill>
                  <a:schemeClr val="tx1">
                    <a:lumMod val="75000"/>
                    <a:lumOff val="25000"/>
                  </a:schemeClr>
                </a:solidFill>
              </a:rPr>
              <a:t>th </a:t>
            </a:r>
            <a:r>
              <a:rPr lang="en-US" sz="2400">
                <a:solidFill>
                  <a:schemeClr val="tx1">
                    <a:lumMod val="75000"/>
                    <a:lumOff val="25000"/>
                  </a:schemeClr>
                </a:solidFill>
              </a:rPr>
              <a:t>grade</a:t>
            </a:r>
          </a:p>
        </p:txBody>
      </p:sp>
      <p:sp>
        <p:nvSpPr>
          <p:cNvPr id="9" name="Content Placeholder 8">
            <a:extLst>
              <a:ext uri="{FF2B5EF4-FFF2-40B4-BE49-F238E27FC236}">
                <a16:creationId xmlns:a16="http://schemas.microsoft.com/office/drawing/2014/main" id="{01841896-452A-7B4E-AA7F-EE7F147BF165}"/>
              </a:ext>
            </a:extLst>
          </p:cNvPr>
          <p:cNvSpPr>
            <a:spLocks noGrp="1"/>
          </p:cNvSpPr>
          <p:nvPr>
            <p:ph sz="half" idx="2"/>
          </p:nvPr>
        </p:nvSpPr>
        <p:spPr>
          <a:xfrm>
            <a:off x="1166775" y="2749190"/>
            <a:ext cx="5064463" cy="4002181"/>
          </a:xfrm>
        </p:spPr>
        <p:style>
          <a:lnRef idx="2">
            <a:schemeClr val="dk1"/>
          </a:lnRef>
          <a:fillRef idx="1">
            <a:schemeClr val="lt1"/>
          </a:fillRef>
          <a:effectRef idx="0">
            <a:schemeClr val="dk1"/>
          </a:effectRef>
          <a:fontRef idx="minor">
            <a:schemeClr val="dk1"/>
          </a:fontRef>
        </p:style>
        <p:txBody>
          <a:bodyPr vert="horz" lIns="91440" tIns="45720" rIns="91440" bIns="45720" rtlCol="0" anchor="t">
            <a:normAutofit fontScale="92500" lnSpcReduction="20000"/>
          </a:bodyPr>
          <a:lstStyle/>
          <a:p>
            <a:pPr>
              <a:lnSpc>
                <a:spcPct val="120000"/>
              </a:lnSpc>
            </a:pPr>
            <a:r>
              <a:rPr lang="en-US" sz="2400">
                <a:latin typeface="Verdana"/>
                <a:ea typeface="Verdana"/>
              </a:rPr>
              <a:t>5-minute interview</a:t>
            </a:r>
            <a:endParaRPr lang="en-US" sz="2400"/>
          </a:p>
          <a:p>
            <a:pPr>
              <a:lnSpc>
                <a:spcPct val="120000"/>
              </a:lnSpc>
            </a:pPr>
            <a:r>
              <a:rPr lang="en-US" sz="2400">
                <a:latin typeface="Verdana"/>
                <a:ea typeface="Verdana"/>
              </a:rPr>
              <a:t>Parent-report Questionnaires</a:t>
            </a:r>
          </a:p>
          <a:p>
            <a:pPr lvl="1">
              <a:lnSpc>
                <a:spcPct val="120000"/>
              </a:lnSpc>
            </a:pPr>
            <a:r>
              <a:rPr lang="en-US" sz="2000">
                <a:latin typeface="Verdana"/>
                <a:ea typeface="Verdana"/>
              </a:rPr>
              <a:t>Demographic survey</a:t>
            </a:r>
          </a:p>
          <a:p>
            <a:pPr lvl="1">
              <a:lnSpc>
                <a:spcPct val="120000"/>
              </a:lnSpc>
            </a:pPr>
            <a:r>
              <a:rPr lang="en-US" sz="2000">
                <a:latin typeface="Verdana"/>
                <a:ea typeface="Verdana"/>
              </a:rPr>
              <a:t>PHQ-9, self-report and parent report</a:t>
            </a:r>
          </a:p>
          <a:p>
            <a:pPr lvl="1">
              <a:lnSpc>
                <a:spcPct val="120000"/>
              </a:lnSpc>
            </a:pPr>
            <a:r>
              <a:rPr lang="en-US" sz="2000">
                <a:latin typeface="Verdana"/>
                <a:ea typeface="Verdana"/>
              </a:rPr>
              <a:t>GAD-7</a:t>
            </a:r>
          </a:p>
          <a:p>
            <a:pPr lvl="1">
              <a:lnSpc>
                <a:spcPct val="120000"/>
              </a:lnSpc>
            </a:pPr>
            <a:r>
              <a:rPr lang="en-US" sz="2000">
                <a:latin typeface="Verdana"/>
                <a:ea typeface="Verdana"/>
              </a:rPr>
              <a:t>SCARED, Parent Version</a:t>
            </a:r>
          </a:p>
          <a:p>
            <a:pPr lvl="1">
              <a:lnSpc>
                <a:spcPct val="120000"/>
              </a:lnSpc>
            </a:pPr>
            <a:r>
              <a:rPr lang="en-US" sz="2000">
                <a:latin typeface="Verdana"/>
                <a:ea typeface="Verdana"/>
              </a:rPr>
              <a:t>SDQ, Parent Report</a:t>
            </a:r>
          </a:p>
          <a:p>
            <a:pPr lvl="1">
              <a:lnSpc>
                <a:spcPct val="120000"/>
              </a:lnSpc>
            </a:pPr>
            <a:r>
              <a:rPr lang="en-US" sz="2000">
                <a:latin typeface="Verdana"/>
                <a:ea typeface="Verdana"/>
              </a:rPr>
              <a:t>School Climate Diversity Scale</a:t>
            </a:r>
            <a:endParaRPr lang="en-US" sz="2400"/>
          </a:p>
          <a:p>
            <a:pPr>
              <a:lnSpc>
                <a:spcPct val="120000"/>
              </a:lnSpc>
            </a:pPr>
            <a:r>
              <a:rPr lang="en-US" sz="2400">
                <a:latin typeface="Verdana"/>
                <a:ea typeface="Verdana"/>
              </a:rPr>
              <a:t>Parent Focus Groups</a:t>
            </a:r>
          </a:p>
        </p:txBody>
      </p:sp>
      <p:pic>
        <p:nvPicPr>
          <p:cNvPr id="3" name="Picture 4">
            <a:extLst>
              <a:ext uri="{FF2B5EF4-FFF2-40B4-BE49-F238E27FC236}">
                <a16:creationId xmlns:a16="http://schemas.microsoft.com/office/drawing/2014/main" id="{F541C519-6913-F6A3-2B1B-5E4400C3886F}"/>
              </a:ext>
            </a:extLst>
          </p:cNvPr>
          <p:cNvPicPr>
            <a:picLocks noChangeAspect="1"/>
          </p:cNvPicPr>
          <p:nvPr/>
        </p:nvPicPr>
        <p:blipFill rotWithShape="1">
          <a:blip r:embed="rId3"/>
          <a:srcRect l="10000" r="14130" b="1747"/>
          <a:stretch/>
        </p:blipFill>
        <p:spPr>
          <a:xfrm>
            <a:off x="6824140" y="2292601"/>
            <a:ext cx="5088068" cy="3281328"/>
          </a:xfrm>
          <a:prstGeom prst="ellipse">
            <a:avLst/>
          </a:prstGeom>
          <a:ln>
            <a:noFill/>
          </a:ln>
          <a:effectLst>
            <a:softEdge rad="112500"/>
          </a:effectLst>
        </p:spPr>
      </p:pic>
    </p:spTree>
    <p:extLst>
      <p:ext uri="{BB962C8B-B14F-4D97-AF65-F5344CB8AC3E}">
        <p14:creationId xmlns:p14="http://schemas.microsoft.com/office/powerpoint/2010/main" val="18288507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E7AADE2DC8A5540ACDE77774D423001" ma:contentTypeVersion="13" ma:contentTypeDescription="Create a new document." ma:contentTypeScope="" ma:versionID="52aee6b46ed201943bdd4875d40594a0">
  <xsd:schema xmlns:xsd="http://www.w3.org/2001/XMLSchema" xmlns:xs="http://www.w3.org/2001/XMLSchema" xmlns:p="http://schemas.microsoft.com/office/2006/metadata/properties" xmlns:ns2="9751bd60-e8a7-487c-b1c6-2aa79294d462" xmlns:ns3="73abd639-122e-4f6c-8f81-03c09beedb63" targetNamespace="http://schemas.microsoft.com/office/2006/metadata/properties" ma:root="true" ma:fieldsID="cf3a8c396a510303f4413fd4e7d6e93a" ns2:_="" ns3:_="">
    <xsd:import namespace="9751bd60-e8a7-487c-b1c6-2aa79294d462"/>
    <xsd:import namespace="73abd639-122e-4f6c-8f81-03c09beedb6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51bd60-e8a7-487c-b1c6-2aa79294d46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3abd639-122e-4f6c-8f81-03c09beedb63"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73abd639-122e-4f6c-8f81-03c09beedb63">
      <UserInfo>
        <DisplayName>Ward, John Logan Jr</DisplayName>
        <AccountId>64</AccountId>
        <AccountType/>
      </UserInfo>
    </SharedWithUsers>
  </documentManagement>
</p:properties>
</file>

<file path=customXml/itemProps1.xml><?xml version="1.0" encoding="utf-8"?>
<ds:datastoreItem xmlns:ds="http://schemas.openxmlformats.org/officeDocument/2006/customXml" ds:itemID="{2341B3B8-D235-4D8A-A1D6-6C6B3192B38C}">
  <ds:schemaRefs>
    <ds:schemaRef ds:uri="http://schemas.microsoft.com/sharepoint/v3/contenttype/forms"/>
  </ds:schemaRefs>
</ds:datastoreItem>
</file>

<file path=customXml/itemProps2.xml><?xml version="1.0" encoding="utf-8"?>
<ds:datastoreItem xmlns:ds="http://schemas.openxmlformats.org/officeDocument/2006/customXml" ds:itemID="{2A8DD618-B808-4D94-A9F9-BE041CC4447B}"/>
</file>

<file path=customXml/itemProps3.xml><?xml version="1.0" encoding="utf-8"?>
<ds:datastoreItem xmlns:ds="http://schemas.openxmlformats.org/officeDocument/2006/customXml" ds:itemID="{C04077A7-0729-4D48-AEBA-A5C0C87E61B6}">
  <ds:schemaRefs>
    <ds:schemaRef ds:uri="68331219-3da3-4017-9e6f-bae5fe85020b"/>
    <ds:schemaRef ds:uri="8a85ce7f-8f0b-4e00-8972-c86953f1607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26</Slides>
  <Notes>11</Notes>
  <HiddenSlides>3</HiddenSlide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Supporting the Educational and Mental Well-Being of Black Families During and Post COVID-19</vt:lpstr>
      <vt:lpstr>"I just feel like some of the White friends that I have come in contact with don’t totally understand the impact of COVID on people of color."</vt:lpstr>
      <vt:lpstr>OVERVIEW</vt:lpstr>
      <vt:lpstr>Literature Review</vt:lpstr>
      <vt:lpstr>BACKGROUND</vt:lpstr>
      <vt:lpstr>STUDY SETTING</vt:lpstr>
      <vt:lpstr>STUDY SETTING</vt:lpstr>
      <vt:lpstr>STUDY AIMS</vt:lpstr>
      <vt:lpstr>RECRUITMENT &amp; DATA COLLECTION</vt:lpstr>
      <vt:lpstr>DATA ANALYSIS</vt:lpstr>
      <vt:lpstr>QUALITATIVE THEMES</vt:lpstr>
      <vt:lpstr>QUALITATIVE THEMES</vt:lpstr>
      <vt:lpstr>QUALITATIVE THEMES</vt:lpstr>
      <vt:lpstr>QUALITATIVE THEMES</vt:lpstr>
      <vt:lpstr>QUALITATIVE THEMES</vt:lpstr>
      <vt:lpstr>QUALITATIVE THEMES</vt:lpstr>
      <vt:lpstr>QUALITATIVE THEMES</vt:lpstr>
      <vt:lpstr>DISCUSSION – What We Know </vt:lpstr>
      <vt:lpstr>DISCUSSION – What we are learning</vt:lpstr>
      <vt:lpstr>PowerPoint Presentation</vt:lpstr>
      <vt:lpstr>PowerPoint Presentation</vt:lpstr>
      <vt:lpstr>References</vt:lpstr>
      <vt:lpstr>Additional Resources</vt:lpstr>
      <vt:lpstr>THEME: Community</vt:lpstr>
      <vt:lpstr>THEME: Racial Bias</vt:lpstr>
      <vt:lpstr>THEME: Parent Involvement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Supporting Adolescents Hospitalized for Suicide Risk in School Settings September 8, 2020</dc:title>
  <dc:creator>Marraccini, Marisa Ellen</dc:creator>
  <cp:revision>1</cp:revision>
  <cp:lastPrinted>2020-09-08T01:15:16Z</cp:lastPrinted>
  <dcterms:created xsi:type="dcterms:W3CDTF">2020-09-04T14:27:34Z</dcterms:created>
  <dcterms:modified xsi:type="dcterms:W3CDTF">2022-04-18T20:25:26Z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0x010100BE7AADE2DC8A5540ACDE77774D423001</vt:lpwstr>
  </property>
</Properties>
</file>